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3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4:59.7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485 6379 2104 0 0,'0'0'31'0'0,"-2"-4"-6"0"0,-32-39 3703 0 0,25 74-2744 0 0,-3 16-854 0 0,1 1-1 0 0,3 0 1 0 0,2 1 0 0 0,2 0 0 0 0,2 0-1 0 0,2 0 1 0 0,5 32-130 0 0,-2 43 541 0 0,6 198 642 0 0,-27-45-302 0 0,15-148-417 0 0,-4 110 184 0 0,-10 23 21 0 0,26 35-19 0 0,-48-64 68 0 0,22 40-43 0 0,-6-131-252 0 0,-2-11 231 0 0,21 14-84 0 0,-1-131-548 0 0,1 0 264 0 0,17-27-60 0 0,-6 4-183 0 0,0-1 3 0 0</inkml:trace>
  <inkml:trace contextRef="#ctx0" brushRef="#br0" timeOffset="1497.294">474 6192 10544 0 0,'-50'15'1160'0'0,"49"-15"-1082"0"0,1 1 0 0 0,-1 0 1 0 0,0-1-1 0 0,1 1 1 0 0,-1 0-1 0 0,1-1 0 0 0,-1 1 1 0 0,1 0-1 0 0,-1 0 1 0 0,1 0-1 0 0,-1-1 0 0 0,1 1 1 0 0,0 0-1 0 0,-1 0 1 0 0,1 0-1 0 0,0 0 0 0 0,0 0 1 0 0,0 0-1 0 0,0 0 1 0 0,0 0-1 0 0,0 0 0 0 0,0-1 1 0 0,0 1-1 0 0,0 0 1 0 0,0 0-1 0 0,0 0 0 0 0,0 0 1 0 0,1 0-1 0 0,-1 0 1 0 0,0 0-1 0 0,1-1 0 0 0,-1 1 1 0 0,1 0-1 0 0,-1 0 1 0 0,1 0-1 0 0,-1-1 0 0 0,1 1 1 0 0,0 0-1 0 0,-1-1 1 0 0,2 2-79 0 0,9 7 46 0 0,1-1 0 0 0,0 0 0 0 0,1-1 0 0 0,0 0 0 0 0,0-1 0 0 0,1 0 0 0 0,-1-1 0 0 0,1 0 1 0 0,0-1-1 0 0,0-1 0 0 0,1-1 0 0 0,2 1-46 0 0,85 24 168 0 0,-76-18-139 0 0,1-2 0 0 0,0-2 1 0 0,0 0-1 0 0,0-1 0 0 0,0-2 1 0 0,0-1-1 0 0,1-1 0 0 0,-1-1 1 0 0,3-2-30 0 0,30 1 24 0 0,196-20 56 0 0,155-54-25 0 0,-80 31-55 0 0,-277 30-1 0 0,1 2 1 0 0,1 3 0 0 0,0 2-1 0 0,0 2 1 0 0,34 2 0 0 0,398-34-21 0 0,-54 8 34 0 0,-199 28 33 0 0,-107 8 126 0 0,-2 2 68 0 0,6 10 111 0 0,39 12 124 0 0,32-15 521 0 0,-84-16-483 0 0,117-4 438 0 0,-165 21-518 0 0,-25-6 55 0 0,-45-10-450 0 0,0 1-1 0 0,-1-1 1 0 0,1 0-1 0 0,-1 1 1 0 0,1-1-1 0 0,0 1 1 0 0,-1-1-1 0 0,1 1 1 0 0,-1-1-1 0 0,1 1 0 0 0,-1-1 1 0 0,1 1-1 0 0,-1-1 1 0 0,1 1-1 0 0,-1 0 1 0 0,0-1-1 0 0,1 1 1 0 0,-1 0-1 0 0,0-1 1 0 0,0 1-1 0 0,1 0 0 0 0,-1-1 1 0 0,0 1-1 0 0,0 0 1 0 0,0-1-1 0 0,0 1 1 0 0,0 0-1 0 0,0 0 1 0 0,0-1-1 0 0,0 1 1 0 0,0 0-1 0 0,0 0 1 0 0,-1-1-1 0 0,1 1 0 0 0,0 0 1 0 0,0-1-1 0 0,-1 1 1 0 0,1 0-1 0 0,0-1 1 0 0,-1 1-1 0 0,1-1 1 0 0,0 1-1 0 0,-1 0 1 0 0,1-1-1 0 0,-1 1 1 0 0,1-1-1 0 0,-1 1 0 0 0,0-1 1 0 0,1 1-1 0 0,-1-1-37 0 0,-2 9-159 0 0,-11 147 533 0 0,-7 66-124 0 0,-96 132 126 0 0,29 17-80 0 0,68-133-123 0 0,20-225-164 0 0,-5 275 190 0 0,-27 96 68 0 0,-31 112 93 0 0,57-309-224 0 0,-20 45 14 0 0,4 62-6 0 0,6-179-80 0 0,1-78-30 0 0,14-35-26 0 0,1-2 5 0 0,0 0-4 0 0,0 0-1 0 0,0 0 0 0 0,0 0 0 0 0,0 0 0 0 0,0 0 0 0 0,0 0 2 0 0,0 0 3 0 0,0 0-4 0 0,0 0-1 0 0,0 0 0 0 0</inkml:trace>
  <inkml:trace contextRef="#ctx0" brushRef="#br0" timeOffset="2474.36">255 9450 10952 0 0,'-56'16'2296'0'0,"55"-16"-2146"0"0,1 0 30 0 0,5 17 691 0 0,1-13-846 0 0,0-1 1 0 0,1 1-1 0 0,-1-2 1 0 0,1 1-1 0 0,0-1 0 0 0,0 0 1 0 0,0 0-1 0 0,0-1 1 0 0,0 0-1 0 0,0 0 1 0 0,1-1-1 0 0,-1 0 1 0 0,0 0-1 0 0,7-1-25 0 0,-2 0 24 0 0,297 8 235 0 0,388 10-45 0 0,-255-17-212 0 0,-109 10-2 0 0,-28 23 2 0 0,-269-28 28 0 0,0-1 1 0 0,1-2-1 0 0,-1-2 0 0 0,0-1 0 0 0,1-2 0 0 0,0-2-30 0 0,149-1 417 0 0,337-4 1432 0 0,-271-5-780 0 0,-39-29 140 0 0,-196 40-1112 0 0,-1 1-1 0 0,1 2 0 0 0,0-1 0 0 0,0 2 0 0 0,0 0 0 0 0,0 1 0 0 0,0 1 0 0 0,0 0 0 0 0,-1 2 1 0 0,1 0-1 0 0,1 1-96 0 0,53 21 504 0 0,26-9 237 0 0,-36-24-466 0 0,-49 6-229 0 0</inkml:trace>
  <inkml:trace contextRef="#ctx0" brushRef="#br0" timeOffset="3276.96">2677 6186 10248 0 0,'0'0'433'0'0,"0"0"4"0"0,0 0-2 0 0,0 0-47 0 0,0 0-200 0 0,0 0-48 0 0,0 0-7 0 0,0 0 63 0 0,-4 3 222 0 0,-3 6-278 0 0,0 0 0 0 0,0 0 1 0 0,1 1-1 0 0,0-1 0 0 0,1 2 0 0 0,0-1 1 0 0,1 0-1 0 0,0 1 0 0 0,0 0 1 0 0,1 0-1 0 0,1 0 0 0 0,0 0 1 0 0,0 1-1 0 0,1-1 0 0 0,1 1 0 0 0,0 7-140 0 0,0-16 34 0 0,-48 402 702 0 0,-14 169-397 0 0,39-213-226 0 0,8-119-117 0 0,42 40-12 0 0,10 42-24 0 0,-33-285 38 0 0,6 70-18 0 0,-5 0 0 0 0,-5 1-1 0 0,-5 7 21 0 0,-20 186 175 0 0,22-119 1300 0 0,-20-124-1069 0 0,2 10 300 0 0,21-68-614 0 0,0-2 22 0 0,0 0 6 0 0,0 0 0 0 0</inkml:trace>
  <inkml:trace contextRef="#ctx0" brushRef="#br0" timeOffset="4033.764">391 7871 11760 0 0,'0'0'481'0'0,"0"0"4"0"0,0 0-2 0 0,0 0-55 0 0,0 0-232 0 0,0 0-53 0 0,0 0 1 0 0,4 4 42 0 0,13 9-5 0 0,1-1 0 0 0,0-1 0 0 0,1-1 0 0 0,0 0-1 0 0,0-1 1 0 0,1-1 0 0 0,0-1 0 0 0,1-1 0 0 0,-1-1 0 0 0,1-1-1 0 0,16 1-180 0 0,2 4 138 0 0,-2-3 24 0 0,1-2 0 0 0,-1-1-1 0 0,1-2 1 0 0,0-2 0 0 0,31-4-162 0 0,50-1 152 0 0,211-18 136 0 0,-170 6-170 0 0,101 1 13 0 0,208 45 25 0 0,-36 15-82 0 0,-366-35-62 0 0,-1 3 0 0 0,-1 2 1 0 0,0 4-1 0 0,-1 3 0 0 0,22 11-12 0 0,66 9 80 0 0,27-15 43 0 0,95-2 237 0 0,-92-35-146 0 0,36-16 130 0 0,-109 11-22 0 0,-16 12 86 0 0,37 21 254 0 0,-80-5-220 0 0,-20 1-36 0 0,-30-12-326 0 0</inkml:trace>
  <inkml:trace contextRef="#ctx0" brushRef="#br0" timeOffset="4788.635">1685 6509 12664 0 0,'-4'-1'312'0'0,"1"-1"-257"0"0,1 1 1 0 0,0 0-1 0 0,0 0 1 0 0,0 0-1 0 0,-1 0 1 0 0,1 0 0 0 0,0 0-1 0 0,-1 1 1 0 0,1-1-1 0 0,-1 1 1 0 0,1-1-1 0 0,-1 1 1 0 0,1 0 0 0 0,-1 0-1 0 0,1 0 1 0 0,-1 1-1 0 0,1-1 1 0 0,0 0-1 0 0,-1 1 1 0 0,1 0 0 0 0,-1-1-1 0 0,1 1 1 0 0,0 0-1 0 0,0 0 1 0 0,-1 1-1 0 0,1-1 1 0 0,0 0-1 0 0,0 1 1 0 0,0-1 0 0 0,0 1-1 0 0,1 0 1 0 0,-1-1-1 0 0,0 1 1 0 0,0 0-56 0 0,-70 161 1596 0 0,-93 169-432 0 0,135-269-1043 0 0,-3-2 0 0 0,-2-1 0 0 0,-3-2 0 0 0,-22 25-121 0 0,-29 43 185 0 0,25-3 18 0 0,64-123-200 0 0,-1 1 0 0 0,1-1 0 0 0,-1 1 0 0 0,1 0 0 0 0,0-1 0 0 0,0 1 0 0 0,-1 0 0 0 0,1-1 0 0 0,0 1 0 0 0,0 0 0 0 0,0-1-1 0 0,0 1 1 0 0,0 0 0 0 0,0-1 0 0 0,0 1 0 0 0,0 0 0 0 0,0 0 0 0 0,0-1 0 0 0,0 1 0 0 0,0 0 0 0 0,0-1 0 0 0,1 1 0 0 0,-1 0 0 0 0,0-1 0 0 0,0 1 0 0 0,1-1 0 0 0,-1 1 0 0 0,0 0 0 0 0,1-1 0 0 0,-1 1 0 0 0,1-1 0 0 0,-1 1 0 0 0,1-1 0 0 0,-1 1 0 0 0,1-1 0 0 0,-1 1 0 0 0,1-1 0 0 0,0 0 0 0 0,-1 1 0 0 0,1-1 0 0 0,-1 0 0 0 0,1 0 0 0 0,0 1 0 0 0,-1-1 0 0 0,1 0 0 0 0,0 0 0 0 0,-1 0 0 0 0,1 0 0 0 0,0 0 0 0 0,-1 0 0 0 0,1 0 0 0 0,0 0 0 0 0,0 0 0 0 0,-1 0-1 0 0,1 0 1 0 0,0 0-3 0 0,142-124 120 0 0,-63 49-73 0 0,-63 47-38 0 0</inkml:trace>
  <inkml:trace contextRef="#ctx0" brushRef="#br0" timeOffset="5103.261">1685 6422 10656 0 0,'0'0'345'0'0,"0"0"6"0"0,-4 1 1 0 0,2 0-314 0 0,1-1 0 0 0,-1 0 1 0 0,1 1-1 0 0,-1-1 1 0 0,1 1-1 0 0,-1-1 0 0 0,1 1 1 0 0,0 0-1 0 0,0 0 1 0 0,-1 0-1 0 0,1 0 0 0 0,0 0 1 0 0,0 0-1 0 0,0 0 1 0 0,0 0-1 0 0,0 0 0 0 0,0 0 1 0 0,0 0-1 0 0,0 1 1 0 0,0-1-1 0 0,1 0 0 0 0,-1 1 1 0 0,0-1-1 0 0,1 0 1 0 0,-1 1-1 0 0,1-1 0 0 0,0 1 1 0 0,0-1-1 0 0,-1 1 1 0 0,1-1-1 0 0,0 1 0 0 0,0-1 1 0 0,0 1-1 0 0,0-1 1 0 0,1 1-1 0 0,-1-1 0 0 0,0 1 1 0 0,0-1-1 0 0,1 1 1 0 0,0 0-39 0 0,12 237 769 0 0,15 253 99 0 0,-29-228-531 0 0,1-263-311 0 0,1-1-19 0 0,-1 0 1 0 0,0 0 0 0 0,0 0 0 0 0,0 0 0 0 0,0 0 0 0 0,1 0 0 0 0,-1 0 0 0 0,0 0 0 0 0,0 0-1 0 0,0 0 1 0 0,1 0 0 0 0,-1 0 0 0 0,0 0 0 0 0,0 0 0 0 0,0 0 0 0 0,1 0 0 0 0,-1 0 0 0 0,0 0-1 0 0,0 0 1 0 0,0 0 0 0 0,0 0 0 0 0,1 0 0 0 0,-1 0 0 0 0,0 1-8 0 0,4-24 27 0 0,-4 15-11 0 0</inkml:trace>
  <inkml:trace contextRef="#ctx0" brushRef="#br0" timeOffset="5386.271">1294 7119 8840 0 0,'0'0'369'0'0,"0"0"4"0"0,5-3-2 0 0,54-8 268 0 0,135 0 955 0 0,40 15-486 0 0,-165 14-905 0 0,-43-15-100 0 0</inkml:trace>
  <inkml:trace contextRef="#ctx0" brushRef="#br0" timeOffset="5857.307">3432 6728 7328 0 0,'0'0'209'0'0,"-5"-1"4"0"0,-36-7 411 0 0,36 28-377 0 0,-35 178 1498 0 0,-27 245-335 0 0,61-420-1343 0 0,2 0 1 0 0,0 0-1 0 0,2 0 1 0 0,0 0 0 0 0,2 0-1 0 0,0 0 1 0 0,4 21-68 0 0,-4-43 5 0 0,0 0 0 0 0,1 0 0 0 0,-1 0 0 0 0,0-1 0 0 0,1 1 0 0 0,-1 0 0 0 0,0-1 0 0 0,1 1 0 0 0,-1 0 0 0 0,1-1 0 0 0,-1 1 0 0 0,1 0 0 0 0,-1-1 0 0 0,1 1 0 0 0,0-1 0 0 0,-1 1 0 0 0,1-1 0 0 0,0 1 0 0 0,-1-1 0 0 0,1 1 0 0 0,0-1 0 0 0,-1 0-1 0 0,1 0 1 0 0,0 1 0 0 0,0-1 0 0 0,0 0 0 0 0,-1 0 0 0 0,1 0 0 0 0,0 0 0 0 0,0 0 0 0 0,0 0 0 0 0,-1 0 0 0 0,1 0 0 0 0,0 0 0 0 0,0 0 0 0 0,0 0 0 0 0,-1 0 0 0 0,1 0 0 0 0,0-1 0 0 0,0 1 0 0 0,-1 0 0 0 0,1-1 0 0 0,0 1 0 0 0,0-1 0 0 0,-1 1 0 0 0,1-1 0 0 0,-1 1 0 0 0,1-1 0 0 0,0 1 0 0 0,-1-1 0 0 0,1 1 0 0 0,-1-1 0 0 0,1 0-5 0 0,35-32 112 0 0,-23 18-73 0 0</inkml:trace>
  <inkml:trace contextRef="#ctx0" brushRef="#br0" timeOffset="6612.977">2927 6780 7232 0 0,'20'-49'979'0'0,"42"-14"-640"0"0,-49 53-228 0 0,2-6 59 0 0,0 0 0 0 0,1 2 0 0 0,1 0 0 0 0,1 1 0 0 0,0 1 0 0 0,0 0 0 0 0,1 2 0 0 0,1 0 0 0 0,0 1 0 0 0,0 1 0 0 0,0 1 0 0 0,1 0 0 0 0,0 2 0 0 0,1 1-1 0 0,-1 0 1 0 0,1 1 0 0 0,-1 2 0 0 0,1 0 0 0 0,4 2-170 0 0,109 27 460 0 0,-130-26-447 0 0,0 1 0 0 0,0 0 0 0 0,-1 0 0 0 0,1 1 0 0 0,-1-1 0 0 0,0 1 0 0 0,0 0 0 0 0,0 0 1 0 0,-1 1-1 0 0,1-1 0 0 0,-1 1 0 0 0,0-1 0 0 0,0 1 0 0 0,-1 0 0 0 0,1 0 0 0 0,-1 0 0 0 0,0 1 0 0 0,-1-1 0 0 0,1 0 0 0 0,-1 1 0 0 0,0-1 0 0 0,-1 1 0 0 0,1 0 0 0 0,-1-1 0 0 0,0 1 0 0 0,-1 4-13 0 0,0 0 22 0 0,0 0 0 0 0,-1 0-1 0 0,-1-1 1 0 0,0 1 0 0 0,0-1 0 0 0,-1 1 0 0 0,0-1-1 0 0,0 0 1 0 0,-1-1 0 0 0,0 1 0 0 0,-1-1 0 0 0,0 0-1 0 0,0 0 1 0 0,-1-1 0 0 0,0 0 0 0 0,0 0 0 0 0,-1 0-1 0 0,1-1 1 0 0,-2 0 0 0 0,-4 3-22 0 0,4-2 13 0 0,-144 98 223 0 0,5 2 363 0 0,56-57 173 0 0,84-56 96 0 0,26-12-529 0 0,7 5-219 0 0,0 1 0 0 0,1 1 0 0 0,0 1-1 0 0,0 1 1 0 0,1 1 0 0 0,0 2 0 0 0,12-1-120 0 0,229-4 664 0 0,-259 13-634 0 0,0 0-1 0 0,0 0 0 0 0,0 1 0 0 0,-1 0 0 0 0,1 0 0 0 0,-1 1 0 0 0,0 0 0 0 0,0 1 0 0 0,0 0 0 0 0,-1 0 0 0 0,1 1 0 0 0,-1-1 0 0 0,-1 2 0 0 0,1-1 0 0 0,-1 1 0 0 0,0 0 0 0 0,0 0 0 0 0,0 2-29 0 0,43 103 296 0 0,-47-103-275 0 0,0-1 2 0 0,0 0 1 0 0,-1 0-1 0 0,0 0 1 0 0,0 0-1 0 0,-1 0 1 0 0,0 1 0 0 0,0-1-1 0 0,-1 0 1 0 0,0 0-1 0 0,0 0 1 0 0,-1 0 0 0 0,0 0-1 0 0,0-1 1 0 0,-3 7-24 0 0,-6 7 49 0 0,8-14-32 0 0,0 0 0 0 0,0 0 0 0 0,-1 0 0 0 0,0-1 0 0 0,-1 1 0 0 0,0-1 0 0 0,0 0 0 0 0,0 0 0 0 0,0-1 0 0 0,-1 1 0 0 0,0-1 0 0 0,0 0 0 0 0,-1 0-17 0 0,-110 51 142 0 0,-87-37-26 0 0,48-20-54 0 0,143 2-48 0 0,0-1-1 0 0,0 0 1 0 0,0-1 0 0 0,0 0-1 0 0,0-1 1 0 0,0-1-1 0 0,1 0 1 0 0,-1 0-1 0 0,1-1 1 0 0,0-1-1 0 0,0 0 1 0 0,0-1-1 0 0,1 0 1 0 0,-1-1-14 0 0,-36-22 116 0 0,35 20 162 0 0,13 9-254 0 0</inkml:trace>
  <inkml:trace contextRef="#ctx0" brushRef="#br0" timeOffset="7352.096">1683 8481 12456 0 0,'-13'16'178'0'0,"-17"50"1685"0"0,30-64-1668 0 0,0-2 210 0 0,0 0 59 0 0,0 0 5 0 0,0 0-58 0 0,0 0-219 0 0,0 0-50 0 0,44-50 594 0 0,-37 39-686 0 0,-1 1 0 0 0,0-1 0 0 0,0 0 0 0 0,-2 0 0 0 0,1-1 0 0 0,-1 1 0 0 0,-1-1 0 0 0,0 0-1 0 0,-1 0 1 0 0,0 0 0 0 0,-1 0 0 0 0,0-9-50 0 0,-18-39 199 0 0,14 57-188 0 0,0-1-1 0 0,0 1 1 0 0,-1 1 0 0 0,1-1-1 0 0,-1 1 1 0 0,0-1 0 0 0,0 1 0 0 0,0 0-1 0 0,0 0 1 0 0,0 1 0 0 0,-1-1 0 0 0,1 1-1 0 0,0 0 1 0 0,-1 0 0 0 0,1 0 0 0 0,0 1-1 0 0,-1 0 1 0 0,-2-1-11 0 0,-1 1 7 0 0,-1 0-1 0 0,0 0 1 0 0,0 0 0 0 0,1 1-1 0 0,-1 0 1 0 0,1 1-1 0 0,-1 0 1 0 0,1 0 0 0 0,-1 1-1 0 0,1 0 1 0 0,0 0-1 0 0,0 1 1 0 0,1 0 0 0 0,-1 1-1 0 0,1 0 1 0 0,0 0-1 0 0,0 0 1 0 0,0 1 0 0 0,1 0-1 0 0,0 0 1 0 0,0 1-1 0 0,0-1-6 0 0,-154 171 74 0 0,32-42-44 0 0,10 35-6 0 0,107-153-18 0 0,1 1 0 0 0,0-1 0 0 0,2 2 0 0 0,0-1-1 0 0,1 1 1 0 0,1 0 0 0 0,1 1 0 0 0,0-1-1 0 0,2 1 1 0 0,0 0 0 0 0,1 0 0 0 0,1 0 0 0 0,1 0-1 0 0,1 0 1 0 0,2 11-6 0 0,-1-26 3 0 0,0-1 0 0 0,0 0 0 0 0,0 1-1 0 0,1-1 1 0 0,-1 0 0 0 0,1-1 0 0 0,0 1 0 0 0,0 0 0 0 0,1-1-1 0 0,-1 0 1 0 0,1 0 0 0 0,0 0 0 0 0,0 0 0 0 0,0 0 0 0 0,0-1-1 0 0,0 0 1 0 0,0 0 0 0 0,0 0 0 0 0,1 0 0 0 0,-1 0 0 0 0,1-1 0 0 0,0 0-1 0 0,-1 0 1 0 0,1-1 0 0 0,4 1-3 0 0,123-3 65 0 0,-107-4-52 0 0,1-2 0 0 0,-1 0-1 0 0,0-2 1 0 0,0-1 0 0 0,-1-1 0 0 0,-1 0 0 0 0,0-2-1 0 0,-1-1 1 0 0,-1-1 0 0 0,2-2-13 0 0,107-66 83 0 0,5 16 14 0 0,-29 33 30 0 0,-87 35-103 0 0,-8 1 6 0 0</inkml:trace>
  <inkml:trace contextRef="#ctx0" brushRef="#br0" timeOffset="7949.592">3236 8475 11048 0 0,'0'0'384'0'0,"0"0"1"0"0,0 0 6 0 0,0 0-42 0 0,0 0-170 0 0,0 0-43 0 0,0 0-2 0 0,0 0 73 0 0,0 0 309 0 0,0 0 81 0 0,-4 8-3 0 0,-13 40-305 0 0,3 2 1 0 0,1-1-1 0 0,3 2 1 0 0,2-1 0 0 0,2 1-1 0 0,1 8-289 0 0,-33 202 936 0 0,34-250-893 0 0,1 1 1 0 0,0 0 0 0 0,1 0-1 0 0,0 0 1 0 0,1 0-1 0 0,0 0 1 0 0,1 0 0 0 0,1 0-1 0 0,0 1 1 0 0,0-1-1 0 0,1 0 1 0 0,1-1-1 0 0,1 4-43 0 0,30-29 235 0 0,-18 0-210 0 0,0-1-1 0 0,-1 0 1 0 0,-1-1-1 0 0,0-1 1 0 0,-1 0-1 0 0,-1-1 1 0 0,0-1-1 0 0,-1 0-24 0 0,5-12 25 0 0</inkml:trace>
  <inkml:trace contextRef="#ctx0" brushRef="#br0" timeOffset="8451.529">2870 8400 11856 0 0,'-3'-3'321'0'0,"-12"-26"619"0"0,15 27-784 0 0,0 2-29 0 0,18-9 441 0 0,10 10-331 0 0,0 1 1 0 0,0 1-1 0 0,0 2 1 0 0,-1 0 0 0 0,1 2-1 0 0,-2 1 1 0 0,1 1 0 0 0,-1 1-1 0 0,7 5-237 0 0,193 56 609 0 0,-111-17-438 0 0,-99-44-148 0 0,-5-4-5 0 0,0 1-1 0 0,0 0 0 0 0,-1 1 1 0 0,0 0-1 0 0,0 0 0 0 0,-1 1 0 0 0,0 0 1 0 0,-1 1-1 0 0,0 0 0 0 0,0 0 1 0 0,-1 1-1 0 0,4 8-17 0 0,50 195 141 0 0,-60-194-130 0 0,0-1 1 0 0,-1 1-1 0 0,0-1 0 0 0,-2 1 1 0 0,0-1-1 0 0,-2 1 0 0 0,0-1 1 0 0,-3 7-12 0 0,2-13 10 0 0,-1 0 1 0 0,0 0-1 0 0,0-1 0 0 0,-2 0 1 0 0,1 0-1 0 0,-2-1 1 0 0,1 0-1 0 0,-1 0 0 0 0,-1-1 1 0 0,0 0-1 0 0,-1-1 1 0 0,1 0-1 0 0,-2 0 0 0 0,1-2 1 0 0,-1 1-1 0 0,-1-1 1 0 0,1-1-1 0 0,-1 0 0 0 0,0-1 1 0 0,-10 3-11 0 0,-128 51 113 0 0,11-13 126 0 0,38-16-109 0 0,-94 12 265 0 0,114-29-156 0 0,75-8 343 0 0,9-4-510 0 0</inkml:trace>
  <inkml:trace contextRef="#ctx0" brushRef="#br0" timeOffset="-12836.867">590 1911 1896 0 0,'0'-31'316'0'0,"0"17"1062"0"0,0 5 614 0 0,-23 141-189 0 0,5-9-1244 0 0,12-4-229 0 0,-6 4 156 0 0,-5 157 482 0 0,-34 45 128 0 0,40-49-48 0 0,-23-16 709 0 0,-2 29-24 0 0,22-193-1246 0 0,-1-33 495 0 0,15-64-943 0 0,1 1 0 0 0,-1 0 0 0 0,0 0 0 0 0,0-1 0 0 0,1 1 0 0 0,-1 0 0 0 0,0 0 0 0 0,0-1 0 0 0,1 1 0 0 0,-1 0 0 0 0,0 0 0 0 0,1 0 0 0 0,-1-1-1 0 0,0 1 1 0 0,1 0 0 0 0,-1 0 0 0 0,0 0 0 0 0,1 0 0 0 0,-1 0 0 0 0,0 0 0 0 0,1 0 0 0 0,-1 0 0 0 0,1 0 0 0 0,-1 0 0 0 0,0 0 0 0 0,1 0-1 0 0,-1 0 1 0 0,0 0 0 0 0,1 0 0 0 0,-1 0 0 0 0,0 0 0 0 0,1 1 0 0 0,-1-1 0 0 0,0 0 0 0 0,1 0 0 0 0,-1 0 0 0 0,0 1 0 0 0,0-1 0 0 0,1 0-1 0 0,-1 0 1 0 0,0 1 0 0 0,0-1 0 0 0,1 0 0 0 0,-1 0 0 0 0,0 1 0 0 0,0-1 0 0 0,0 0 0 0 0,1 1 0 0 0,-1-1 0 0 0,0 0 0 0 0,0 1 0 0 0,0-1-1 0 0,0 0 1 0 0,0 1 0 0 0,0-1 0 0 0,0 0 0 0 0,0 1 0 0 0,0-1 0 0 0,0 0 0 0 0,0 1 0 0 0,0-1-39 0 0,28-38-206 0 0,-16 21 396 0 0,14-16-117 0 0</inkml:trace>
  <inkml:trace contextRef="#ctx0" brushRef="#br0" timeOffset="-11122.788">378 3601 9944 0 0,'0'0'512'0'0,"0"0"0"0"0,0 0 0 0 0,0 0-62 0 0,0 0-244 0 0,0 0-62 0 0,0 0 0 0 0,0 0 41 0 0,0 0 166 0 0,0 0 42 0 0,0 0 6 0 0,0 0-43 0 0,0 0-176 0 0,0 0-44 0 0,0 0 0 0 0,0 0-22 0 0,0 5-83 0 0,11 91 73 0 0,-16-43-68 0 0,-4 8-33 0 0,1 14-402 0 0,16-2-1341 0 0,-1 19 607 0 0,-22-22 862 0 0,8 33 166 0 0,-2 78 209 0 0,0-18 448 0 0,0-90-252 0 0,5 124 432 0 0,-4-73-318 0 0,2-46-95 0 0,4-28 364 0 0,2-48-610 0 0,0-2 0 0 0,0 0-18 0 0,0 0-3 0 0,0 0-7 0 0,0 0 9 0 0,0 0 2 0 0,1-2-2 0 0,2-6-4 0 0</inkml:trace>
  <inkml:trace contextRef="#ctx0" brushRef="#br0" timeOffset="-9106.583">576 1666 8432 0 0,'0'0'248'0'0,"0"0"-2"0"0,0 0-2 0 0,0 0-16 0 0,0 0-96 0 0,0 0-17 0 0,0 0-6 0 0,0 0 39 0 0,0 0 126 0 0,0 0 30 0 0,0 0 1 0 0,0 0-28 0 0,0 0-129 0 0,0 0-22 0 0,0 0 0 0 0,0 0-10 0 0,5 2-20 0 0,214 32 516 0 0,56-48-308 0 0,-195 17-285 0 0,0-4-1 0 0,1-3 0 0 0,-1-4 1 0 0,58-14-19 0 0,-100 14 0 0 0,-1 1 0 0 0,2 1 0 0 0,-1 3 0 0 0,0 1 0 0 0,15 2 0 0 0,91 2 0 0 0,40-13 0 0 0,-106-7 14 0 0,96-9 388 0 0,40 9 844 0 0,-5-2 206 0 0,-115 17-1097 0 0,61 6 529 0 0,-79-7-574 0 0,69-14 378 0 0,-62 1-434 0 0,188 2 587 0 0,-166 1-518 0 0,29 3 10 0 0,-44-5-129 0 0,27 4 19 0 0,78 17 183 0 0,6 34 132 0 0,-160-34-388 0 0,114-2 209 0 0,-132-2-289 0 0,0 2-1 0 0,-1 0 1 0 0,1 1 0 0 0,-1 2-1 0 0,0 0 1 0 0,0 1-1 0 0,12 6-69 0 0,-27-10 12 0 0,103 6 137 0 0,11-4 67 0 0,-84-6-151 0 0,-20 7-2 0 0,-16-4-46 0 0,23-5 54 0 0,-11 2-42 0 0,-3 0 57 0 0,-11 25-32 0 0,-6-17-47 0 0,1 0 0 0 0,0 1-1 0 0,1 0 1 0 0,0 0-1 0 0,0 1 1 0 0,1-1 0 0 0,0 1-1 0 0,0 0 1 0 0,1 0-1 0 0,0 0 1 0 0,1 0 0 0 0,0 1-1 0 0,0-1 1 0 0,1 1 0 0 0,1-1-1 0 0,-1 1 1 0 0,2 6-7 0 0,-9 47 25 0 0,-18 132 37 0 0,-9-19 18 0 0,15-105-33 0 0,4 0 0 0 0,3 2-1 0 0,3 0 1 0 0,3 0 0 0 0,3 0-1 0 0,4 30-46 0 0,5 16 144 0 0,-6 0 0 0 0,-10 64-144 0 0,-42 71 234 0 0,35-124-147 0 0,-6 64 43 0 0,-8 73-30 0 0,38-75-75 0 0,-39 148-119 0 0,5-1-444 0 0,1-116-264 0 0,8-99 310 0 0,18-103 313 0 0,1-12 140 0 0</inkml:trace>
  <inkml:trace contextRef="#ctx0" brushRef="#br0" timeOffset="-7920.865">314 5022 7432 0 0,'0'0'329'0'0,"0"0"4"0"0,0 0-1 0 0,0 0-26 0 0,0 0-144 0 0,-3 4-39 0 0,-12 9 5 0 0,11-9 57 0 0,4-4 205 0 0,0 0 50 0 0,0 0 0 0 0,0 0-51 0 0,0 0-201 0 0,0 0-48 0 0,38 0 463 0 0,98-16-225 0 0,30 0-214 0 0,23 3-18 0 0,142-9-9 0 0,-161 34-82 0 0,289-9 57 0 0,-263 21-64 0 0,-87-26-18 0 0,108 16 182 0 0,-162-6-190 0 0,-28-2 75 0 0,0-2 0 0 0,1-1 0 0 0,-1-1 0 0 0,1-1 0 0 0,0-1 0 0 0,-1-2 1 0 0,24-4-98 0 0,93-17 488 0 0,25 3 46 0 0,-21-1 4 0 0,24-31 94 0 0,-16 12-135 0 0,6 7-40 0 0,2 12 571 0 0,13-2-169 0 0,34 7 3 0 0,-90 9-134 0 0,0 8 34 0 0,-46 2-345 0 0,-64 5-249 0 0,86 25 344 0 0,13 12-145 0 0,-73-46-233 0 0,-36 0-110 0 0</inkml:trace>
  <inkml:trace contextRef="#ctx0" brushRef="#br0" timeOffset="-6955.559">2799 1529 12760 0 0,'0'0'336'0'0,"0"0"1"0"0,0 0 6 0 0,0 0-37 0 0,-4 4-147 0 0,-42 59 1385 0 0,39-48-1424 0 0,0 2-1 0 0,1-1 1 0 0,1 1 0 0 0,1 0 0 0 0,1 0-1 0 0,0 0 1 0 0,1 1 0 0 0,0-1-1 0 0,2 1 1 0 0,1 9-120 0 0,5 54 134 0 0,-3 0 1 0 0,-4 0-1 0 0,-3 0 0 0 0,-9 37-134 0 0,-37 364 144 0 0,17-165-145 0 0,8 64-116 0 0,14-27-98 0 0,-14-188 115 0 0,23 34-32 0 0,-7-83 102 0 0,-25 120-39 0 0,13-54 68 0 0,24-38 92 0 0,-6-67 89 0 0,2-56 262 0 0,2-20-384 0 0,-1-2 4 0 0,14-16 228 0 0,15-100 76 0 0,-26 76-294 0 0</inkml:trace>
  <inkml:trace contextRef="#ctx0" brushRef="#br0" timeOffset="-6060.42">556 3288 11448 0 0,'0'0'425'0'0,"0"0"4"0"0,0 0-2 0 0,0 0-47 0 0,0 0-199 0 0,0 0-41 0 0,0 0-1 0 0,0 0 70 0 0,0 0 269 0 0,0 0 64 0 0,5-2-2 0 0,12-2-412 0 0,-1 2 0 0 0,1 0 0 0 0,0 0 0 0 0,0 2 0 0 0,0 0 0 0 0,-1 1 0 0 0,1 0 0 0 0,0 2 0 0 0,0 0 1 0 0,-1 1-1 0 0,0 0 0 0 0,5 3-128 0 0,35 6 492 0 0,110-13-100 0 0,-54-6-334 0 0,137 17 51 0 0,87-54-24 0 0,18 55-81 0 0,-62-21-36 0 0,-94 25 0 0 0,-82-20-24 0 0,-1 5 0 0 0,111 15 56 0 0,-140-10-32 0 0,-1-3 0 0 0,0-4-1 0 0,31-6 33 0 0,117-1-29 0 0,-55-4 11 0 0,-76 12 18 0 0,9 1 59 0 0,72 34 136 0 0,74-42 311 0 0,-34-6 96 0 0,-167 23 63 0 0,-54-10-604 0 0,-2 0-6 0 0,13 5 130 0 0,50 12 513 0 0,-61-17-626 0 0,-2 0-23 0 0,0 0 3 0 0,0 0-3 0 0</inkml:trace>
  <inkml:trace contextRef="#ctx0" brushRef="#br0" timeOffset="-5448.416">1831 1996 11152 0 0,'0'0'432'0'0,"0"0"0"0"0,0 0 1 0 0,0 0-45 0 0,0 0-200 0 0,-2-4-47 0 0,-7-16 206 0 0,-15 31 1884 0 0,-17 21-1991 0 0,2 2 1 0 0,1 2 0 0 0,2 1 0 0 0,1 2 0 0 0,2 1 0 0 0,-14 24-241 0 0,41-55 17 0 0,-172 293 250 0 0,13-115-149 0 0,67-65-54 0 0,45-31-9 0 0,50-83-46 0 0,7-1-1 0 0,5-10-1 0 0,93-72-6 0 0,65-52-7 0 0,-135 99 4 0 0,-5-1 2 0 0</inkml:trace>
  <inkml:trace contextRef="#ctx0" brushRef="#br0" timeOffset="-5087.549">1665 1943 9240 0 0,'0'0'273'0'0,"0"0"6"0"0,0 0-1 0 0,0 0-30 0 0,0-3-102 0 0,0-12-28 0 0,0 11-3 0 0,0 4 13 0 0,19 25 573 0 0,2 13-547 0 0,-1 1 1 0 0,-2 1-1 0 0,-2 0 0 0 0,-2 2 0 0 0,0 1-154 0 0,41 214 320 0 0,-37-99-211 0 0,-11 200 86 0 0,6-165-132 0 0,-12-191-54 0 0,-1-2 4 0 0,0-4-5 0 0,3-43-6 0 0,-6 21-2 0 0</inkml:trace>
  <inkml:trace contextRef="#ctx0" brushRef="#br0" timeOffset="-4805.437">1264 2681 8336 0 0,'0'0'262'0'0,"0"0"-3"0"0,0 0 2 0 0,7-4-27 0 0,104-38 306 0 0,240-33 2096 0 0,-202 63-1827 0 0,-65 25-418 0 0,-16 30-66 0 0,-57-31-282 0 0</inkml:trace>
  <inkml:trace contextRef="#ctx0" brushRef="#br0" timeOffset="-4366.093">3735 2153 10040 0 0,'0'0'176'0'0,"0"0"0"0"0,0 0 1 0 0,0 0-10 0 0,0 0-63 0 0,-5 4-15 0 0,-8 11 61 0 0,0 0 1 0 0,0 1-1 0 0,2 1 1 0 0,0 0-1 0 0,1 0 1 0 0,0 1-1 0 0,2 1 0 0 0,0-1 1 0 0,1 1-1 0 0,1 1 1 0 0,0 4-151 0 0,-53 190 790 0 0,27-102-180 0 0,17-15-136 0 0,15-95-431 0 0,6 10 129 0 0,52-20-20 0 0,-45 1-113 0 0</inkml:trace>
  <inkml:trace contextRef="#ctx0" brushRef="#br0" timeOffset="-3534.231">3143 2010 8032 0 0,'2'-54'789'0'0,"-2"52"-673"0"0,21-27 844 0 0,-2 18-790 0 0,1 2 1 0 0,0 0-1 0 0,0 2 1 0 0,0 0-1 0 0,1 1 1 0 0,0 1-1 0 0,1 1 0 0 0,-1 0 1 0 0,1 2-1 0 0,-1 1 1 0 0,11 1-171 0 0,4-3 258 0 0,-2 0-184 0 0,0 1 0 0 0,0 2 1 0 0,-1 1-1 0 0,1 2 0 0 0,0 1 0 0 0,-1 2 0 0 0,0 1 0 0 0,0 1 0 0 0,6 5-74 0 0,-26-8 14 0 0,-1 1 0 0 0,0 1-1 0 0,0 0 1 0 0,-1 1 0 0 0,0 0 0 0 0,0 1-1 0 0,-1 0 1 0 0,0 1 0 0 0,0 0 0 0 0,-1 0-1 0 0,-1 1 1 0 0,1 2-14 0 0,-8-9 5 0 0,-1 0-1 0 0,0 1 1 0 0,0-1-1 0 0,0 0 1 0 0,0 0-1 0 0,-1 1 1 0 0,1-1-1 0 0,-1 0 1 0 0,0 0-1 0 0,-1 0 1 0 0,1 0-1 0 0,-1 0 1 0 0,0 0-1 0 0,0 0 1 0 0,0 0-1 0 0,0-1 1 0 0,0 1-1 0 0,-1-1 1 0 0,0 0-1 0 0,0 1 0 0 0,0-1 1 0 0,0 0-1 0 0,0-1 1 0 0,0 1-1 0 0,-1-1 1 0 0,0 1-1 0 0,1-1 1 0 0,-1 0-1 0 0,-4 1-4 0 0,4 0 2 0 0,-10 8 5 0 0,-1 0 0 0 0,-1-1 0 0 0,0-1 1 0 0,0 0-1 0 0,-1-2 0 0 0,0 0 0 0 0,0 0 0 0 0,-1-2 0 0 0,1 0 0 0 0,-8 0-7 0 0,-131 32 47 0 0,64-19 25 0 0,90-17-39 0 0,2-1 7 0 0,0 0 3 0 0,0 0-15 0 0,0 0-3 0 0,0 0 6 0 0,0 0 17 0 0,0 0 64 0 0,0 0 14 0 0,0 0-2 0 0,0 0-1 0 0,0 0-39 0 0,0 0-7 0 0,4 0-2 0 0,151-25 569 0 0,1 10-12 0 0,-57 23-173 0 0,72 28 310 0 0,-163-33-724 0 0,0 1 0 0 0,0 0 0 0 0,0 1 0 0 0,0-1 0 0 0,0 1 0 0 0,-1 1 0 0 0,0-1 0 0 0,0 1 0 0 0,-1 1 0 0 0,0-1 0 0 0,0 1 0 0 0,0 0 0 0 0,-1 0 0 0 0,0 1 0 0 0,0 0 0 0 0,-1 0 0 0 0,0 0 0 0 0,0 0 0 0 0,-1 1 0 0 0,0-1 0 0 0,0 1 0 0 0,-1 0 0 0 0,-1 0 0 0 0,1 0 0 0 0,-1 5-45 0 0,14 72 413 0 0,-15-82-385 0 0,0 0-1 0 0,-1 1 1 0 0,1-1-1 0 0,-1 1 1 0 0,0-1-1 0 0,0 1 1 0 0,0-1-1 0 0,-1 0 1 0 0,1 0-1 0 0,-1 0 1 0 0,0 0-1 0 0,0 0 1 0 0,-1 0-1 0 0,1 0 1 0 0,-1-1-1 0 0,0 1 1 0 0,0-1-1 0 0,0 0 1 0 0,0 0-1 0 0,-1 0 0 0 0,1 0 1 0 0,-1 0-1 0 0,-1 0-27 0 0,-169 66 493 0 0,113-51-387 0 0,-86 9 206 0 0,120-22-259 0 0,0-1 1 0 0,0-1-1 0 0,0-1 0 0 0,0-2 1 0 0,-1 0-1 0 0,1-2 0 0 0,-10-3-53 0 0,-166 18 443 0 0,129-9-227 0 0,33-13 27 0 0,39 9-190 0 0,2 0 4 0 0,-10 8 202 0 0,10-6-218 0 0</inkml:trace>
  <inkml:trace contextRef="#ctx0" brushRef="#br0" timeOffset="-2828.154">1557 4002 11552 0 0,'0'0'402'0'0,"0"0"12"0"0,0 0 0 0 0,0 0-50 0 0,0 0-182 0 0,0 0-46 0 0,0 0 1 0 0,0 0 62 0 0,0 0 227 0 0,0 0 68 0 0,0 0 0 0 0,0 0-63 0 0,0 0-235 0 0,0 0-53 0 0,0 0 1 0 0,0 0-3 0 0,0 0-12 0 0,0 0-6 0 0,0 0 5 0 0,0 0-4 0 0,0 0-42 0 0,0 0-10 0 0,2-5 2 0 0,30-91 115 0 0,-29 22-13 0 0,-5 68-167 0 0,-1 1 0 0 0,1-1 0 0 0,-1 1 1 0 0,0 0-1 0 0,-1 0 0 0 0,1 0 0 0 0,-1 0 0 0 0,0 1 0 0 0,0-1 0 0 0,-1 1 0 0 0,1 0 0 0 0,-1 0 1 0 0,0 0-1 0 0,0 1 0 0 0,0 0 0 0 0,-1 0 0 0 0,1 0 0 0 0,-1 1 0 0 0,1 0 0 0 0,-1 0 0 0 0,0 0 1 0 0,0 1-1 0 0,0-1 0 0 0,0 1 0 0 0,0 1 0 0 0,0-1 0 0 0,0 1 0 0 0,0 0 0 0 0,0 1 0 0 0,-5 0-9 0 0,-77 16 8 0 0,-12 31 0 0 0,74-30-8 0 0,6-8 0 0 0,1 2 0 0 0,1 0 0 0 0,0 1 0 0 0,1 1 0 0 0,0 0 0 0 0,1 2 0 0 0,1 0 0 0 0,0 0 0 0 0,2 1 0 0 0,-1 1 0 0 0,2 1 0 0 0,1 0 0 0 0,0 0 0 0 0,1 1 0 0 0,-7 20 0 0 0,10-15 0 0 0,1-1 0 0 0,1 1 0 0 0,1 0 0 0 0,2 0 0 0 0,0 0 0 0 0,1 1 0 0 0,2-1 0 0 0,1 0 0 0 0,0 0 0 0 0,2 0 0 0 0,1 0 0 0 0,1-1 0 0 0,6 15 0 0 0,-9-33 1 0 0,0 0 0 0 0,0-1-1 0 0,1 0 1 0 0,0 1-1 0 0,0-1 1 0 0,0-1-1 0 0,1 1 1 0 0,0 0 0 0 0,-1-1-1 0 0,2 0 1 0 0,-1 0-1 0 0,0-1 1 0 0,1 1-1 0 0,0-1 1 0 0,-1-1 0 0 0,1 1-1 0 0,0-1 1 0 0,1 0-1 0 0,-1 0 1 0 0,0 0-1 0 0,0-1 1 0 0,1 0-1 0 0,149 4 18 0 0,-136-6-17 0 0,11-3 13 0 0,0-1 0 0 0,-1-2 0 0 0,0 0-1 0 0,0-2 1 0 0,-1-2 0 0 0,28-13-14 0 0,73-24 40 0 0,-53 21 21 0 0,79-15 147 0 0,-124 45-113 0 0,-21-3-46 0 0</inkml:trace>
  <inkml:trace contextRef="#ctx0" brushRef="#br0" timeOffset="-2310.105">3607 3829 10656 0 0,'0'0'282'0'0,"0"0"10"0"0,0 0-1 0 0,0 0-26 0 0,0 0-114 0 0,0 0-27 0 0,-4-1-7 0 0,3 0-63 0 0,1 1 0 0 0,-1 0 1 0 0,0-1-1 0 0,0 1 0 0 0,1 0 0 0 0,-1 0 0 0 0,0 0 0 0 0,0 0 0 0 0,1-1 0 0 0,-1 1 0 0 0,0 0 0 0 0,0 1 0 0 0,0-1 1 0 0,1 0-1 0 0,-1 0 0 0 0,0 0 0 0 0,0 0 0 0 0,1 1 0 0 0,-1-1 0 0 0,0 0 0 0 0,0 0 0 0 0,1 1 0 0 0,-1-1 0 0 0,0 1 1 0 0,1-1-1 0 0,-1 1 0 0 0,1-1 0 0 0,-1 1 0 0 0,0-1 0 0 0,1 1 0 0 0,-1-1 0 0 0,1 1 0 0 0,-1 0 0 0 0,1-1 0 0 0,0 1 1 0 0,-1 0-1 0 0,1-1 0 0 0,0 1 0 0 0,-1 0 0 0 0,1 0 0 0 0,0-1 0 0 0,0 1 0 0 0,0 0 0 0 0,0 0 0 0 0,0 0 0 0 0,0-1 1 0 0,0 1-1 0 0,0 0 0 0 0,0 0-54 0 0,-4 12-244 0 0,-61 153 1148 0 0,-27 133-421 0 0,55-153-311 0 0,30-111-108 0 0,7-34-47 0 0,0-1 4 0 0,0 0-2 0 0,0 0 6 0 0,0 0 11 0 0,72-29 87 0 0,-51 10-93 0 0</inkml:trace>
  <inkml:trace contextRef="#ctx0" brushRef="#br0" timeOffset="-1727.897">3044 3569 8744 0 0,'-13'-18'50'0'0,"13"-13"1101"0"0,1 29-1060 0 0,0 0-1 0 0,0 1 1 0 0,0-1 0 0 0,1 1-1 0 0,-1-1 1 0 0,1 1-1 0 0,-1 0 1 0 0,1 0 0 0 0,0 0-1 0 0,-1-1 1 0 0,1 2 0 0 0,0-1-1 0 0,0 0 1 0 0,0 0-1 0 0,0 0 1 0 0,-1 1 0 0 0,1-1-1 0 0,0 1 1 0 0,0 0-1 0 0,0 0 1 0 0,0-1 0 0 0,0 1-1 0 0,0 0 1 0 0,0 1 0 0 0,0-1-1 0 0,0 0 1 0 0,0 0-1 0 0,0 1 1 0 0,0-1 0 0 0,0 1-1 0 0,0 0 1 0 0,0 0 0 0 0,0 0-91 0 0,155 50 1228 0 0,3 13-664 0 0,-137-55-517 0 0,0 1 1 0 0,-1 1-1 0 0,0 1 1 0 0,-1 0-1 0 0,-1 2 1 0 0,0 1-1 0 0,0 0 1 0 0,8 10-48 0 0,165 156 605 0 0,-184-173-576 0 0,-1 1 0 0 0,1-1 1 0 0,-2 1-1 0 0,1 0 0 0 0,-1 1 1 0 0,-1 0-1 0 0,0 0 0 0 0,0 1 0 0 0,-1-1 1 0 0,0 1-1 0 0,-1 0 0 0 0,0 0 0 0 0,-1 1 1 0 0,0-1-1 0 0,-1 1 0 0 0,0 0 1 0 0,-1-1-1 0 0,-1 1 0 0 0,1 0 0 0 0,-2 0 1 0 0,0 0-1 0 0,0 0 0 0 0,-1-1 0 0 0,-1 6-28 0 0,-2-2 52 0 0,0 0 1 0 0,-1 0 0 0 0,0 0 0 0 0,-2-1 0 0 0,1 0 0 0 0,-2 0 0 0 0,0-1 0 0 0,0 0 0 0 0,-1-1 0 0 0,-1 0 0 0 0,0-1-1 0 0,0 0 1 0 0,-1 0 0 0 0,-1-1 0 0 0,0-1 0 0 0,-3 2-54 0 0,-279 102 720 0 0,96-61-303 0 0,84-39-55 0 0,-5-34 132 0 0,114 30-47 0 0,7-8-390 0 0</inkml:trace>
  <inkml:trace contextRef="#ctx0" brushRef="#br0" timeOffset="31617.342">1400 335 488 0 0,'0'0'19'0'0,"0"0"7"0"0,0 0-6 0 0,0 0 3 0 0,0 0 0 0 0,0 0-6 0 0,-3 6-1 0 0,-125 254 2408 0 0,39-53-1264 0 0,-25 45 136 0 0,103-233-1258 0 0,0-1-1 0 0,1 1 1 0 0,0 1 0 0 0,2 0-1 0 0,1 0 1 0 0,0 1 0 0 0,1-1-1 0 0,2 2 1 0 0,0-1 0 0 0,1 0-1 0 0,1 5-37 0 0,2-26 13 0 0,0 1 0 0 0,0-1 0 0 0,0 1-1 0 0,1 0 1 0 0,-1-1 0 0 0,0 1 0 0 0,0-1-1 0 0,1 1 1 0 0,-1-1 0 0 0,0 1-1 0 0,1-1 1 0 0,-1 1 0 0 0,1-1 0 0 0,-1 0-1 0 0,0 1 1 0 0,1-1 0 0 0,-1 1-1 0 0,1-1 1 0 0,-1 0 0 0 0,1 1 0 0 0,0-1-1 0 0,-1 0 1 0 0,1 0 0 0 0,-1 0-1 0 0,1 1 1 0 0,-1-1 0 0 0,1 0 0 0 0,0 0-1 0 0,-1 0 1 0 0,1 0 0 0 0,-1 0 0 0 0,1 0-1 0 0,-1 0 1 0 0,1 0 0 0 0,0 0-1 0 0,-1 0 1 0 0,1 0 0 0 0,-1 0 0 0 0,1-1-1 0 0,0 1 1 0 0,-1 0 0 0 0,1 0-1 0 0,-1-1 1 0 0,1 1 0 0 0,-1 0 0 0 0,1-1-1 0 0,-1 1 1 0 0,1 0 0 0 0,-1-1-1 0 0,0 1 1 0 0,1-1 0 0 0,-1 1 0 0 0,1-1-1 0 0,-1 1 1 0 0,0-1 0 0 0,1 1-1 0 0,-1-1 1 0 0,0 1 0 0 0,0-1 0 0 0,0 1-1 0 0,1-1 1 0 0,-1 0 0 0 0,0 1-13 0 0,135-115 681 0 0,-104 82-426 0 0</inkml:trace>
  <inkml:trace contextRef="#ctx0" brushRef="#br0" timeOffset="31993.315">756 472 5624 0 0,'-55'-10'369'0'0,"53"9"-322"0"0,2 1 7 0 0,0 0 26 0 0,0 0 2 0 0,0 0-2 0 0,0 0-4 0 0,0 0-18 0 0,13 1 48 0 0,41-4-76 0 0,0-3 0 0 0,-1-2 0 0 0,0-3 0 0 0,13-5-30 0 0,116-21 36 0 0,116-50 142 0 0,-99 15-79 0 0,-17 27-36 0 0,-135 34-7 0 0,-45 11-42 0 0,-2 0-4 0 0,0 0-2 0 0,0 0 0 0 0,-2 2 0 0 0,-78 58 40 0 0,-4 25 128 0 0,76-75-96 0 0</inkml:trace>
  <inkml:trace contextRef="#ctx0" brushRef="#br0" timeOffset="32558.261">1539 1100 7024 0 0,'0'0'264'0'0,"4"-3"0"0"0,18-10-52 0 0,2 1 0 0 0,-1 1 1 0 0,1 1-1 0 0,1 1 0 0 0,0 1 0 0 0,10-2-212 0 0,-33 9 23 0 0,83-34 858 0 0,44-39-209 0 0,-74 10-51 0 0,-45 37-85 0 0,-51 35-350 0 0,19 0-156 0 0,-1 1 0 0 0,1 2 0 0 0,1 0 0 0 0,0 1 0 0 0,0 1 0 0 0,2 0 0 0 0,-1 2 0 0 0,1 1-30 0 0,-18 21 55 0 0,29-31-37 0 0,0 0 1 0 0,0 1-1 0 0,1 1 0 0 0,0-1 1 0 0,0 1-1 0 0,1 0 0 0 0,0 1 1 0 0,0-1-1 0 0,1 1 1 0 0,0 0-1 0 0,1 1 0 0 0,0-1 1 0 0,0 1-1 0 0,1 0 0 0 0,0 0-18 0 0,3-7 8 0 0,0-1 0 0 0,0 1 0 0 0,0 0-1 0 0,0 0 1 0 0,1 0 0 0 0,-1-1 0 0 0,1 1 0 0 0,-1 0-1 0 0,1 0 1 0 0,0-1 0 0 0,0 1 0 0 0,1-1-1 0 0,-1 1 1 0 0,0-1 0 0 0,1 0 0 0 0,0 1 0 0 0,-1-1-1 0 0,1 0 1 0 0,0 0 0 0 0,0 0 0 0 0,0 0 0 0 0,0 0-1 0 0,0-1 1 0 0,1 1 0 0 0,-1 0 0 0 0,1-1-1 0 0,-1 0 1 0 0,1 0 0 0 0,-1 0 0 0 0,1 0 0 0 0,0 0-1 0 0,-1 0 1 0 0,1-1 0 0 0,0 1 0 0 0,1-1-8 0 0,103 7 156 0 0,-106-7-155 0 0,28-3 40 0 0,-1-2 0 0 0,0-1-1 0 0,0-1 1 0 0,0-2 0 0 0,-1 0 0 0 0,-1-2 0 0 0,1-1 0 0 0,-2-1 0 0 0,14-10-41 0 0,102-44 202 0 0,-63 35-116 0 0,-45 12-38 0 0</inkml:trace>
  <inkml:trace contextRef="#ctx0" brushRef="#br0" timeOffset="32825.362">2368 1 8136 0 0,'0'0'201'0'0,"0"0"6"0"0,0 0-1 0 0,0 0-20 0 0,0 0-68 0 0,0 0-20 0 0,-3-1 0 0 0,-2 3-72 0 0,1-1 0 0 0,0 1 0 0 0,1 0 0 0 0,-1 0 0 0 0,0 0 0 0 0,0 0 0 0 0,1 1 0 0 0,0 0 0 0 0,-1-1 0 0 0,1 1 0 0 0,0 1 0 0 0,0-1 0 0 0,1 0 0 0 0,-1 1 0 0 0,1-1 0 0 0,-1 1 0 0 0,1 0 0 0 0,0-1-1 0 0,0 1 1 0 0,1 0 0 0 0,-1 1 0 0 0,1-1 0 0 0,0 0 0 0 0,0 0 0 0 0,1 0 0 0 0,-1 1 0 0 0,1-1 0 0 0,0 0 0 0 0,0 1 0 0 0,0-1 0 0 0,1 2-26 0 0,-4 10 17 0 0,-78 252 365 0 0,77-255-366 0 0,1 1-1 0 0,0-1 1 0 0,1 0-1 0 0,0 1 1 0 0,1 0-1 0 0,1-1 1 0 0,0 1-1 0 0,1 0 1 0 0,0-1-1 0 0,1 1 0 0 0,1-1 1 0 0,0 1-1 0 0,1-1 1 0 0,0 0-1 0 0,2 4-15 0 0,5 8 26 0 0</inkml:trace>
  <inkml:trace contextRef="#ctx0" brushRef="#br0" timeOffset="33629.011">2644 553 4720 0 0,'0'0'27'0'0,"0"0"9"0"0,0 0-2 0 0,0 0 2 0 0,0 0-9 0 0,0 0-2 0 0,0 0 5 0 0,0 0 16 0 0,-6 4 85 0 0,-47 76 313 0 0,-4 145 74 0 0,21-102 112 0 0,10-20-222 0 0,26-102-378 0 0,15 3 165 0 0,6-18-147 0 0,-1-1 0 0 0,0-1 0 0 0,-1 0 0 0 0,-1-2 0 0 0,-1 0 0 0 0,0-1 0 0 0,-2-1 0 0 0,0 0 0 0 0,12-22-48 0 0,60-89 511 0 0,24 47 121 0 0,-55 57-50 0 0,-40 26-445 0 0,-15 1-99 0 0,1-1 1 0 0,0 1-1 0 0,0-1 1 0 0,0 1-1 0 0,0 0 1 0 0,0 0-1 0 0,0 0 1 0 0,0 0-1 0 0,0 0 1 0 0,0 0-1 0 0,0 0 1 0 0,0 1-1 0 0,0-1 1 0 0,0 1-1 0 0,0 0 1 0 0,0-1-1 0 0,0 1 1 0 0,0 0-1 0 0,-1 0 1 0 0,1 0-1 0 0,0 0 1 0 0,-1 1-1 0 0,1-1 1 0 0,0 0-1 0 0,-1 1 1 0 0,0-1-1 0 0,1 1 1 0 0,-1-1-1 0 0,0 1 1 0 0,0 0-1 0 0,0-1 1 0 0,0 1-1 0 0,0 0 1 0 0,0 0-1 0 0,0 0 1 0 0,-1 0-1 0 0,1 0 1 0 0,-1 0-1 0 0,1-1 1 0 0,-1 1-1 0 0,0 1-38 0 0,2 117 645 0 0,-3-107-563 0 0,1 1 0 0 0,-2 0-1 0 0,0-1 1 0 0,-1 1-1 0 0,0-1 1 0 0,-1 0-1 0 0,0 0 1 0 0,-1 0 0 0 0,-1 0-1 0 0,0-1 1 0 0,0 0-1 0 0,-2 0 1 0 0,1-1 0 0 0,-1 0-1 0 0,-9 10-81 0 0,-27 28 651 0 0,33-36-227 0 0,22-19 368 0 0,75-98-505 0 0,-23 14-70 0 0,0-24 7 0 0,17 2 144 0 0,-53 112-24 0 0,-19 17-257 0 0,-6 7-64 0 0,-1 1 0 0 0,-2-1 0 0 0,0 0 0 0 0,-2 0 0 0 0,0 0 0 0 0,-2 0 1 0 0,0-1-1 0 0,-2 0 0 0 0,-1 0 0 0 0,-3 6-23 0 0,11-29 0 0 0,-52 112 80 0 0,44-96-68 0 0,6-13-8 0 0,0-1-1 0 0,1 1 1 0 0,-1 0-1 0 0,0-1 1 0 0,1 1-1 0 0,0 0 1 0 0,0 0-1 0 0,0 0 1 0 0,0 0-1 0 0,0 0 1 0 0,0 0-1 0 0,1 1 1 0 0,0-1-1 0 0,-1 0 1 0 0,1 0-1 0 0,0 0 1 0 0,1 1-1 0 0,-1-1 1 0 0,0 0-1 0 0,1 0 1 0 0,0 0-1 0 0,0 0 1 0 0,0 0-1 0 0,1 2-3 0 0,-1-3 10 0 0,-1-2 4 0 0</inkml:trace>
  <inkml:trace contextRef="#ctx0" brushRef="#br0" timeOffset="34131.662">3861 808 9440 0 0,'0'-18'1'0'0,"0"-10"86"0"0,8-81 554 0 0,-11 7 438 0 0,1 99-1044 0 0,1 1 0 0 0,-1 0 1 0 0,0 0-1 0 0,1 0 1 0 0,-1 0-1 0 0,0 0 0 0 0,0 1 1 0 0,0-1-1 0 0,-1 0 1 0 0,1 1-1 0 0,0-1 0 0 0,-1 1 1 0 0,1 0-1 0 0,-1 0 0 0 0,1 0 1 0 0,-1 0-1 0 0,1 1 1 0 0,-1-1-1 0 0,0 0 0 0 0,1 1 1 0 0,-1 0-1 0 0,0 0 1 0 0,1 0-1 0 0,-3 0-35 0 0,-11 0 43 0 0,1 2 0 0 0,0-1 0 0 0,-1 2 0 0 0,1 0 1 0 0,0 1-1 0 0,1 0 0 0 0,-1 1 0 0 0,1 1 0 0 0,0 0 0 0 0,0 1 0 0 0,1 1 0 0 0,0 0 0 0 0,0 1 1 0 0,1 0-1 0 0,-6 6-43 0 0,-120 114 198 0 0,138-129-197 0 0,-12 13 17 0 0,0 0 1 0 0,1 1 0 0 0,0 0-1 0 0,1 1 1 0 0,1 0-1 0 0,1 1 1 0 0,0 0 0 0 0,1 0-1 0 0,0 0 1 0 0,-2 14-19 0 0,8-28 2 0 0,1-1 0 0 0,0 1-1 0 0,-1 0 1 0 0,1 0 0 0 0,0 0 0 0 0,0 0-1 0 0,1-1 1 0 0,-1 1 0 0 0,0 0 0 0 0,0 0 0 0 0,1 0-1 0 0,-1-1 1 0 0,1 1 0 0 0,0 0 0 0 0,0 0 0 0 0,-1-1-1 0 0,1 1 1 0 0,0-1 0 0 0,0 1 0 0 0,0-1 0 0 0,1 1-1 0 0,-1-1 1 0 0,0 0 0 0 0,0 1 0 0 0,1-1 0 0 0,-1 0-1 0 0,1 0 1 0 0,-1 0 0 0 0,1 0 0 0 0,0 0-1 0 0,-1 0 1 0 0,1-1 0 0 0,0 1 0 0 0,-1-1 0 0 0,1 1-1 0 0,0-1 1 0 0,0 1 0 0 0,0-1 0 0 0,-1 0 0 0 0,1 0-1 0 0,0 0 1 0 0,0 0 0 0 0,1 0-2 0 0,85-10 6 0 0,-83 9-4 0 0,12-2 0 0 0,-1-1 0 0 0,0-1 0 0 0,0 0 1 0 0,0-1-1 0 0,-1 0 0 0 0,1-2 0 0 0,-2 0 0 0 0,1 0 0 0 0,10-9-2 0 0,81-55 8 0 0,-65 46 0 0 0,-32 25-1 0 0,-4 29 17 0 0,-88 169 182 0 0,82-152 372 0 0,31-38-266 0 0,-18-10-232 0 0</inkml:trace>
  <inkml:trace contextRef="#ctx0" brushRef="#br0" timeOffset="34571.137">4302 535 10544 0 0,'0'0'270'0'0,"0"0"-3"0"0,4-5 5 0 0,173-172 888 0 0,-51 64 231 0 0,-13-12-417 0 0,-64 51-172 0 0,-34 50-602 0 0,-9 10 104 0 0,-6 14-288 0 0,0 0-2 0 0,0 0-2 0 0,0 0 7 0 0,-25 55 16 0 0,-25 39-25 0 0,-120 196 35 0 0,139-241-51 0 0,3 2-1 0 0,2 0 0 0 0,2 2 1 0 0,3 0-1 0 0,2 2 1 0 0,2 0-1 0 0,-1 16 7 0 0,15-67-4 0 0,1 1 1 0 0,-1 0 0 0 0,1 0-1 0 0,0 0 1 0 0,0 0-1 0 0,1 0 1 0 0,-1 0 0 0 0,1 1-1 0 0,1-1 1 0 0,-1 0-1 0 0,1 1 1 0 0,-1-1 0 0 0,1 0-1 0 0,1 1 1 0 0,-1-1-1 0 0,1 0 1 0 0,0 1 0 0 0,0-1-1 0 0,1 0 1 0 0,0 0-1 0 0,-1 0 1 0 0,2 0-1 0 0,-1 0 1 0 0,0 0 0 0 0,1-1-1 0 0,0 1 1 0 0,0-1-1 0 0,1 0 1 0 0,-1 0 0 0 0,1 0-1 0 0,0 0 1 0 0,0 0-1 0 0,0-1 1 0 0,0 0 0 0 0,1 0-1 0 0,3 2 4 0 0,12-3-22 0 0</inkml:trace>
  <inkml:trace contextRef="#ctx0" brushRef="#br0" timeOffset="35905.395">735 5240 1704 0 0,'0'0'51'0'0,"0"0"9"0"0,0 0-2 0 0,-3 5 0 0 0,-29 118 139 0 0,24-73-132 0 0,-132 327 495 0 0,87-224 231 0 0,-14 38-38 0 0,78-140-727 0 0,1-50-14 0 0,76-55 190 0 0,-60 29-99 0 0</inkml:trace>
  <inkml:trace contextRef="#ctx0" brushRef="#br0" timeOffset="36282.517">52 5577 4720 0 0,'-11'-7'-17'0'0,"-28"-12"506"0"0,37 18-409 0 0,2 1-8 0 0,0 0 0 0 0,0 0 26 0 0,0 0 110 0 0,0 0 35 0 0,54-34 560 0 0,211-9 22 0 0,-66 6-504 0 0,92-29-62 0 0,-120 5-114 0 0,7 12 43 0 0,-167 48 200 0 0,-11 1-354 0 0</inkml:trace>
  <inkml:trace contextRef="#ctx0" brushRef="#br0" timeOffset="36769.514">933 6069 5320 0 0,'63'-51'474'0'0,"29"-28"-124"0"0,22-24 344 0 0,-41 33-66 0 0,14-21-45 0 0,-65 52-200 0 0,-22 38-374 0 0,0-1 0 0 0,0 1 0 0 0,0 0 1 0 0,0 0-1 0 0,0 0 0 0 0,0 0 0 0 0,0 0 0 0 0,-1 0 1 0 0,1 0-1 0 0,0 0 0 0 0,-1 0 0 0 0,1 0 0 0 0,-1 0 1 0 0,1 0-1 0 0,-1 0 0 0 0,0 0 0 0 0,1 0 0 0 0,-1 0 1 0 0,0 0-1 0 0,1 1 0 0 0,-1-1 0 0 0,0 0 0 0 0,0 0 1 0 0,0 1-1 0 0,0-1 0 0 0,0 1 0 0 0,0-1 1 0 0,0 1-1 0 0,0-1 0 0 0,0 1 0 0 0,0-1 0 0 0,0 1 1 0 0,0 0-1 0 0,0 0 0 0 0,0 0 0 0 0,0 0 0 0 0,0-1 1 0 0,-1 1-1 0 0,1 1 0 0 0,0-1 0 0 0,0 0 0 0 0,0 0 1 0 0,0 0-1 0 0,0 0 0 0 0,0 1 0 0 0,0-1 0 0 0,0 1 1 0 0,0-1-1 0 0,0 1 0 0 0,0-1 0 0 0,0 1 0 0 0,0 0-8 0 0,-1-1 5 0 0,-10 1 1 0 0,0 1 0 0 0,0 0 0 0 0,0 1 0 0 0,1 1-1 0 0,-1-1 1 0 0,1 2 0 0 0,0 0 0 0 0,0 0 0 0 0,0 1 0 0 0,1 0 0 0 0,0 1 0 0 0,0 0-1 0 0,1 1 1 0 0,-1 0 0 0 0,2 0 0 0 0,-1 1 0 0 0,1 0 0 0 0,1 1 0 0 0,-6 7-7 0 0,7-11 1 0 0,1 0 0 0 0,-1 1 0 0 0,1-1 0 0 0,0 1 0 0 0,0 0 0 0 0,1 1 0 0 0,0-1-1 0 0,0 1 1 0 0,1 0 0 0 0,0-1 0 0 0,0 1 0 0 0,1 1 0 0 0,0-1 0 0 0,1 0 0 0 0,0 1 0 0 0,0-1 0 0 0,0 0 0 0 0,1 1 0 0 0,0-1 0 0 0,1 1 0 0 0,0-1 0 0 0,1 0 0 0 0,-1 1 0 0 0,1-1 0 0 0,1 0 0 0 0,0 0 0 0 0,0 0 0 0 0,0 0 0 0 0,1-1 0 0 0,0 0 0 0 0,1 1 0 0 0,-1-1 0 0 0,6 5-1 0 0,-3-9 0 0 0,0 0 1 0 0,0 0-1 0 0,0-1 0 0 0,1 0 1 0 0,-1 0-1 0 0,1-1 1 0 0,-1 0-1 0 0,1 0 1 0 0,0-1-1 0 0,-1 1 0 0 0,1-2 1 0 0,0 1-1 0 0,-1-1 1 0 0,1-1-1 0 0,0 1 0 0 0,-1-1 1 0 0,0 0-1 0 0,1-1 1 0 0,5-3-1 0 0,102-52 8 0 0,62-67 8 0 0,-17 20 78 0 0,-125 80-52 0 0</inkml:trace>
  <inkml:trace contextRef="#ctx0" brushRef="#br0" timeOffset="37067.443">1750 5079 6520 0 0,'-3'-4'129'0'0,"-2"-1"-101"0"0,-11-11 247 0 0,7 4-21 0 0,9 10-179 0 0,-27 19 717 0 0,12 6-693 0 0,0 0 1 0 0,2 1-1 0 0,1 0 0 0 0,0 1 0 0 0,2 0 1 0 0,1 1-1 0 0,1 0 0 0 0,1 1 0 0 0,1 3-99 0 0,2-19 49 0 0,2 0-1 0 0,-1 0 0 0 0,2 1 1 0 0,-1-1-1 0 0,1 0 0 0 0,1 1 1 0 0,0-1-1 0 0,1 1 1 0 0,0-1-1 0 0,1 1 0 0 0,0-1 1 0 0,1 0-1 0 0,0 0 0 0 0,1 0 1 0 0,0 0-1 0 0,1-1 0 0 0,0 1 1 0 0,0-1-1 0 0,1 0 0 0 0,1-1 1 0 0,-1 1-1 0 0,2-1 0 0 0,5 5-48 0 0,7 6 42 0 0</inkml:trace>
  <inkml:trace contextRef="#ctx0" brushRef="#br0" timeOffset="37649.167">1953 5557 6424 0 0,'0'0'90'0'0,"0"0"10"0"0,-3 5-2 0 0,-80 186 1015 0 0,32-41-385 0 0,35-67 88 0 0,16-81-721 0 0,10-1 151 0 0,53-78-51 0 0,3-22-76 0 0,13-18 85 0 0,51-64 169 0 0,-53 122-22 0 0,-75 60-337 0 0,0 0 0 0 0,0 0 0 0 0,-1-1 0 0 0,1 1 0 0 0,-1 0 0 0 0,1 1 0 0 0,-1-1 0 0 0,1 0 0 0 0,-1 0 0 0 0,1 1 0 0 0,-1-1 0 0 0,0 0 0 0 0,0 1 0 0 0,0-1 0 0 0,0 1 0 0 0,0 0 0 0 0,0-1 0 0 0,0 1 0 0 0,-1 0 0 0 0,1 0 0 0 0,0-1 0 0 0,-1 1 0 0 0,1 0 0 0 0,-1 0 0 0 0,0 0 0 0 0,0 0 0 0 0,0 0 0 0 0,0-1 0 0 0,0 3-14 0 0,0 13 90 0 0,-1 0-1 0 0,0 0 1 0 0,-2 0-1 0 0,0 0 1 0 0,0-1-1 0 0,-2 1 1 0 0,0-1-1 0 0,-1 0 1 0 0,0 0-1 0 0,-2-1 1 0 0,-8 15-90 0 0,9-16 122 0 0,-25 99 430 0 0,31-112-471 0 0,-4 6 147 0 0,152-165 175 0 0,31-14 29 0 0,-169 161-383 0 0,28-11 269 0 0,-21 68-189 0 0,-14-36-116 0 0,0-1-1 0 0,-1 1 1 0 0,-1-1-1 0 0,0 1 1 0 0,0-1 0 0 0,-1 1-1 0 0,0-1 1 0 0,0 1-1 0 0,-1-1 1 0 0,0 0 0 0 0,-1 1-1 0 0,0-1 1 0 0,-1-1 0 0 0,0 1-1 0 0,0 0 1 0 0,-1 1-13 0 0,-18 48 39 0 0,2 70 71 0 0,34-115-70 0 0,-1-5-24 0 0</inkml:trace>
  <inkml:trace contextRef="#ctx0" brushRef="#br0" timeOffset="38152.208">3112 5667 7736 0 0,'0'0'249'0'0,"0"0"4"0"0,0 0-1 0 0,0 0-17 0 0,1-5-102 0 0,22-64 529 0 0,-16 57-483 0 0,-1 0-1 0 0,0 0 1 0 0,-1 0 0 0 0,-1-1 0 0 0,0 0 0 0 0,-1 1-1 0 0,0-2 1 0 0,0 1 0 0 0,-1-5-179 0 0,-2 16 168 0 0,-1 1-142 0 0,0-1 0 0 0,0 1 0 0 0,0 0 0 0 0,0-1 1 0 0,-1 1-1 0 0,1 0 0 0 0,0 0 0 0 0,-1 0 0 0 0,1 0 0 0 0,-1 0 0 0 0,1 0 0 0 0,-1 0 0 0 0,1 1 1 0 0,-1-1-1 0 0,1 1 0 0 0,-1-1 0 0 0,0 1 0 0 0,1-1 0 0 0,-1 1 0 0 0,0 0 0 0 0,1 0 1 0 0,-1 0-1 0 0,0 0 0 0 0,1 0 0 0 0,-1 0 0 0 0,0 0 0 0 0,1 0 0 0 0,-1 1 0 0 0,-1 0-26 0 0,-162 59 268 0 0,16 33-112 0 0,147-91-153 0 0,-7 3 6 0 0,1-1-1 0 0,0 1 1 0 0,0 1 0 0 0,1-1 0 0 0,0 1 0 0 0,0 1-1 0 0,0-1 1 0 0,0 1 0 0 0,1 0 0 0 0,1 1 0 0 0,-1 0 0 0 0,1 0-1 0 0,0 0 1 0 0,1 0 0 0 0,0 1 0 0 0,0-1 0 0 0,1 1-1 0 0,0 0 1 0 0,1 0 0 0 0,-2 9-9 0 0,9-3 36 0 0,-3-13-36 0 0,-1-1 1 0 0,1 1 0 0 0,0-1-1 0 0,-1 1 1 0 0,1-1-1 0 0,0 0 1 0 0,0 0-1 0 0,0 0 1 0 0,0 0-1 0 0,0 0 1 0 0,0 0-1 0 0,0 0 1 0 0,0 0-1 0 0,0-1 1 0 0,0 1-1 0 0,0-1 1 0 0,1 0-1 0 0,-1 0 1 0 0,0 0-1 0 0,0 0 1 0 0,0 0-1 0 0,1 0 1 0 0,-1 0-1 0 0,0-1 1 0 0,0 1-1 0 0,0-1 1 0 0,0 1 0 0 0,0-1-1 0 0,0 0 1 0 0,0 0-1 0 0,0 0 1 0 0,0 0-1 0 0,1-1 0 0 0,11-3 2 0 0,33-11-1 0 0,0-1 1 0 0,-2-3-1 0 0,0-1 1 0 0,-1-2 0 0 0,-1-3-2 0 0,-32 20 0 0 0,63-45 0 0 0,-74 51 0 0 0,0 1 0 0 0,0-1 0 0 0,-1 0 0 0 0,1 0 0 0 0,0 1 0 0 0,0-1 0 0 0,0 0 0 0 0,0 0 1 0 0,0 1-1 0 0,0-1 0 0 0,0 0 0 0 0,0 1 0 0 0,0-1 0 0 0,0 0 0 0 0,0 1 0 0 0,0-1 0 0 0,0 0 1 0 0,0 0-1 0 0,0 1 0 0 0,0-1 0 0 0,0 0 0 0 0,0 1 0 0 0,1-1 0 0 0,-1 0 0 0 0,0 0 0 0 0,0 1 0 0 0,0-1 1 0 0,0 0-1 0 0,1 0 0 0 0,-1 0 0 0 0,0 1 0 0 0,0-1 0 0 0,0 0 0 0 0,1 0 0 0 0,-1 0 0 0 0,0 1 1 0 0,0-1-1 0 0,1 0 0 0 0,-1 0 0 0 0,0 0 0 0 0,1 0 0 0 0,-1 0 0 0 0,0 0 0 0 0,0 0 0 0 0,1 0 0 0 0,-1 1 1 0 0,0-1-1 0 0,1 0 0 0 0,-1 0 0 0 0,0 0 0 0 0,0-1 0 0 0,1 1 0 0 0,-1 0 0 0 0,0 0 0 0 0,1 0 1 0 0,-1 0-1 0 0,0 0 0 0 0,0 0 0 0 0,1 0 0 0 0,-1 0 0 0 0,0 0 0 0 0,0-1 0 0 0,1 1 0 0 0,-84 143 26 0 0,80-138-13 0 0,1 0 1 0 0,-1 0-1 0 0,1 0 1 0 0,0 0-1 0 0,1 0 1 0 0,-1 1-1 0 0,1-1 1 0 0,0 1-1 0 0,0-1 1 0 0,1 1-1 0 0,-1-1 1 0 0,1 1-1 0 0,1-1 1 0 0,-1 1-1 0 0,1-1 1 0 0,0 1-1 0 0,0-1 1 0 0,0 1-1 0 0,1-1 1 0 0,0 0-1 0 0,0 0 1 0 0,0 0-1 0 0,1 0 1 0 0,-1 0-1 0 0,1 0 1 0 0,1-1-1 0 0,-1 1 1 0 0,0-1-1 0 0,1 0 1 0 0,0 0-1 0 0,0 0 1 0 0,4 2-14 0 0,3 2 48 0 0</inkml:trace>
  <inkml:trace contextRef="#ctx0" brushRef="#br0" timeOffset="38654.228">3792 5284 8136 0 0,'0'0'238'0'0,"0"0"-4"0"0,0 0-1 0 0,0 0-16 0 0,0 0-85 0 0,0 0-25 0 0,0 0 2 0 0,0 0 43 0 0,0 0 188 0 0,0 0 55 0 0,0 0-7 0 0,4-2-40 0 0,-1 1-317 0 0,-1 0 0 0 0,0 0 0 0 0,1 0 0 0 0,0 0-1 0 0,-1 1 1 0 0,1-1 0 0 0,-1 1 0 0 0,1 0 0 0 0,0 0 0 0 0,-1 0 0 0 0,1 0 0 0 0,0 0-1 0 0,-1 0 1 0 0,1 1 0 0 0,0-1 0 0 0,-1 1 0 0 0,1 0 0 0 0,-1 0 0 0 0,1 0 0 0 0,-1 0-1 0 0,0 0 1 0 0,1 1 0 0 0,-1-1 0 0 0,0 1 0 0 0,2 1-31 0 0,1-1 39 0 0,0 0 1 0 0,-1 1-1 0 0,1 0 1 0 0,-1 0-1 0 0,0 0 0 0 0,0 0 1 0 0,0 0-1 0 0,0 1 0 0 0,0 0 1 0 0,-1 0-1 0 0,0 0 1 0 0,0 0-1 0 0,0 0 0 0 0,0 1 1 0 0,0 0-1 0 0,-1-1 0 0 0,0 1 1 0 0,0 0-1 0 0,0 0 1 0 0,-1 0-1 0 0,0 0 0 0 0,0 0 1 0 0,0 0-1 0 0,0 1 1 0 0,-1-1-1 0 0,0 1-39 0 0,-3 8 44 0 0,0 0-1 0 0,-1 0 1 0 0,-1-1 0 0 0,0 1-1 0 0,-1-1 1 0 0,0 0 0 0 0,-1-1 0 0 0,0 0-1 0 0,-8 9-43 0 0,-9 19 86 0 0,-108 142 167 0 0,62-73-114 0 0,64-92-74 0 0,6-15-41 0 0,0-2 5 0 0,10 12 53 0 0,0-11-70 0 0,-1 0 0 0 0,1 0 0 0 0,-1-1 0 0 0,1 0 0 0 0,0-1 0 0 0,-1 0 0 0 0,1 0 0 0 0,-1-1 0 0 0,0-1 0 0 0,0 1 0 0 0,8-4-12 0 0,32-7 29 0 0,206-11 506 0 0,-136 34-219 0 0,-30 37 512 0 0,-77-33-732 0 0,-2 0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5:41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89 8936 0 0,'78'-68'1036'0'0,"-72"65"-887"0"0,1 0 0 0 0,-1 0 1 0 0,0 1-1 0 0,1-1 0 0 0,-1 2 1 0 0,1-1-1 0 0,0 1 0 0 0,-1 0 1 0 0,1 0-1 0 0,0 0 0 0 0,0 1 1 0 0,0 0-1 0 0,0 1 0 0 0,-1-1 1 0 0,1 2-1 0 0,0-1 0 0 0,1 1-149 0 0,-3 30 835 0 0,-14-13-754 0 0,0-1-1 0 0,-2-1 1 0 0,0 0-1 0 0,-1 0 1 0 0,0-1-1 0 0,-1-1 1 0 0,-1 0 0 0 0,-1-1-1 0 0,0 1-80 0 0,-118 102 482 0 0,132-116-477 0 0,1 0 0 0 0,0 0 0 0 0,0 1 0 0 0,-1-1 0 0 0,1 0 0 0 0,0 0 1 0 0,0 0-1 0 0,0 1 0 0 0,0-1 0 0 0,1 0 0 0 0,-1 0 0 0 0,0 0 1 0 0,0 1-1 0 0,1-1 0 0 0,-1 0 0 0 0,1 0 0 0 0,-1 0 0 0 0,1 0 0 0 0,-1 0 1 0 0,1 0-1 0 0,0 0 0 0 0,0 0 0 0 0,-1 0 0 0 0,1 0 0 0 0,0 0 0 0 0,0 0 1 0 0,0-1-1 0 0,0 1 0 0 0,0 0 0 0 0,0-1 0 0 0,0 1 0 0 0,0-1 1 0 0,0 1-1 0 0,0-1 0 0 0,0 1 0 0 0,0-1 0 0 0,1 1 0 0 0,-1-1 0 0 0,0 0 1 0 0,0 0-1 0 0,0 0 0 0 0,1 0 0 0 0,-1 0 0 0 0,0 0 0 0 0,0 0 0 0 0,0 0 1 0 0,1 0-1 0 0,-1-1 0 0 0,0 1 0 0 0,0 0 0 0 0,1-1-5 0 0,114 1 57 0 0,-84-2-34 0 0,0 2 0 0 0,0 1 0 0 0,0 1 0 0 0,0 2 0 0 0,-1 1 0 0 0,6 3-23 0 0,-34-8 6 0 0,0 1 1 0 0,1-1-1 0 0,-1 1 0 0 0,0 0 1 0 0,0 0-1 0 0,1 1 0 0 0,-1-1 1 0 0,0 0-1 0 0,0 1 0 0 0,-1 0 1 0 0,1 0-1 0 0,0 0 0 0 0,0 0 1 0 0,-1 0-1 0 0,0 0 0 0 0,1 1 1 0 0,-1-1-1 0 0,0 1 0 0 0,0 0 1 0 0,0 0-1 0 0,0 0 0 0 0,-1 0 1 0 0,1 0-1 0 0,-1 0 0 0 0,0 0 1 0 0,0 0-1 0 0,0 0 0 0 0,1 3-6 0 0,-6 72 312 0 0,-1-64-271 0 0,-1-1-1 0 0,0 1 1 0 0,-1-1-1 0 0,0 0 1 0 0,-1 0-1 0 0,0-1 1 0 0,-1 0-1 0 0,-1-1 1 0 0,0 0-1 0 0,0-1 1 0 0,-6 5-41 0 0,-45 52 248 0 0,-19-40 24 0 0,-23-30-57 0 0,98 2-190 0 0,0-1-1 0 0,-1 1 1 0 0,1-1-1 0 0,0 0 1 0 0,0 0-1 0 0,0-1 1 0 0,1 0-1 0 0,-1 1 1 0 0,1-1-1 0 0,-1-1 1 0 0,1 1-1 0 0,0-1 1 0 0,0 0-1 0 0,0 0 1 0 0,1 0-1 0 0,0 0 1 0 0,-1 0-1 0 0,1-1 1 0 0,-1-3-25 0 0,3 7 50 0 0,1 1-11 0 0,0 0 5 0 0,0 0-1 0 0,0 0-1 0 0,7-5 24 0 0,-5 4-40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5:09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345 102 3504 0 0,'0'0'137'0'0,"0"0"5"0"0,0 0-4 0 0,0 0-7 0 0,0 0-46 0 0,0 0-6 0 0,0 0 1 0 0,0 0 49 0 0,0 0 198 0 0,0 0 50 0 0,0 0 4 0 0,0 0-46 0 0,0 0-170 0 0,0 0-31 0 0,0 0 2 0 0,0 0 30 0 0,0 0 126 0 0,0 0 40 0 0,0 0-1 0 0,0 0-31 0 0,0 0-139 0 0,0 0-38 0 0,0 0 5 0 0,0 0-11 0 0,-4 5-66 0 0,-4 6-27 0 0,1 1-1 0 0,0 0 1 0 0,1 1-1 0 0,1 0 0 0 0,-1 0 1 0 0,2 0-1 0 0,0 0 1 0 0,1 1-1 0 0,0 0 1 0 0,1 1-24 0 0,-14 95 345 0 0,13-83-206 0 0,-11 171 282 0 0,-11 83 80 0 0,15-217-331 0 0,3 1-1 0 0,2 1 0 0 0,3-1 1 0 0,6 52-170 0 0,4 56 390 0 0,-32 69 202 0 0,16-49-184 0 0,-20-33-48 0 0,23-140-228 0 0,0 1 0 0 0,1-1 0 0 0,1 1 0 0 0,0 0 0 0 0,2 0 0 0 0,1 0 0 0 0,0 0 0 0 0,2 0 0 0 0,0 0 0 0 0,4 12-132 0 0,5 76 626 0 0,-17 75 159 0 0,-1-127-561 0 0,-28 170 568 0 0,34-171-619 0 0,-3 1 1 0 0,-2-1-1 0 0,-3 0 0 0 0,-10 33-173 0 0,-11 39 272 0 0,-6 136 337 0 0,42-265-279 0 0,15-28-338 0 0,48-85 72 0 0,-43 59-26 0 0</inkml:trace>
  <inkml:trace contextRef="#ctx0" brushRef="#br0" timeOffset="1341.253">379 134 8936 0 0,'0'0'248'0'0,"0"0"0"0"0,0 0 1 0 0,0 0-20 0 0,0 0-97 0 0,0 0-17 0 0,0 0-6 0 0,0 0-2 0 0,0 0-40 0 0,0 0-10 0 0,0 0 6 0 0,0 0-3 0 0,0 0-16 0 0,0 0-3 0 0,0 0 4 0 0,0 0-7 0 0,0 0-20 0 0,3 4-10 0 0,0-1-7 0 0,0 0 0 0 0,1-1-1 0 0,0 1 1 0 0,-1-1 0 0 0,1 1 0 0 0,0-1-1 0 0,0 0 1 0 0,1-1 0 0 0,-1 1 0 0 0,0-1-1 0 0,1 0 1 0 0,-1 0 0 0 0,0 0-1 0 0,1 0 1 0 0,-1-1 0 0 0,1 0 0 0 0,-1 0-1 0 0,1 0 1 0 0,1-1-1 0 0,23 4 6 0 0,215 31 145 0 0,-48-21-72 0 0,129-1-86 0 0,-103-6-2 0 0,7-13 1 0 0,-150 8 7 0 0,-29 1-1 0 0,0-2 0 0 0,0-2 0 0 0,-1-3 1 0 0,29-6 1 0 0,442-68 152 0 0,-333 39 6 0 0,15 7 269 0 0,-61 25-67 0 0,9-12 639 0 0,82-7 362 0 0,-112 27-690 0 0,4-4 573 0 0,8 16 417 0 0,-131-12-1552 0 0,-1 0 10 0 0,17 1 2269 0 0,-21 79-1607 0 0,5-65-701 0 0,-1 1 0 0 0,0 0 0 0 0,-2 0 1 0 0,0 0-1 0 0,0 0 0 0 0,-1-1 0 0 0,-1 0 0 0 0,-1 1 0 0 0,0-1 0 0 0,-4 5-80 0 0,-19 121 347 0 0,20-7 4 0 0,-2 88 122 0 0,-12-50-226 0 0,13 49-15 0 0,-33-25-42 0 0,4 37-32 0 0,-3 79 6 0 0,5-154-75 0 0,15 52 10 0 0,13-66-19 0 0,-2 33 4 0 0,-6-35-22 0 0,-3 44-4 0 0,-13 41 54 0 0,13-142-51 0 0,18 73 44 0 0,1-96-33 0 0,0-61-61 0 0,0-1 8 0 0,0 0-7 0 0,0 0 1 0 0,0 0-4 0 0,0 0-1 0 0,0 0 3 0 0,0 0 9 0 0,0 0-3 0 0,0 0-1 0 0,0 0 0 0 0</inkml:trace>
  <inkml:trace contextRef="#ctx0" brushRef="#br0" timeOffset="2128.069">10 3424 12552 0 0,'-10'4'973'0'0,"34"-6"-58"0"0,-8 0-483 0 0,-10 2-319 0 0,142-24 1379 0 0,141-12-442 0 0,-183 30-896 0 0,148-23 124 0 0,31-20-111 0 0,-62 30-86 0 0,-24 8-9 0 0,-152 7-59 0 0,0 3 0 0 0,0 1 0 0 0,0 3 0 0 0,-1 1-1 0 0,41 11-12 0 0,25 7 51 0 0,2-5 0 0 0,107 3-51 0 0,81 18 56 0 0,-99-34 113 0 0,-178-3-195 0 0,44-1 308 0 0,0 3 0 0 0,-1 3 0 0 0,1 3-1 0 0,5 4-281 0 0,180 84 1979 0 0,-189-85-1066 0 0,-52-59-257 0 0,-47-12-136 0 0,23 51-448 0 0</inkml:trace>
  <inkml:trace contextRef="#ctx0" brushRef="#br0" timeOffset="2836.18">2056 249 11448 0 0,'0'4'472'0'0,"-2"187"2000"0"0,-9 0-1 0 0,-8 5-2471 0 0,8 171 380 0 0,-9 270-56 0 0,11-192-196 0 0,-2-60-57 0 0,37-171-28 0 0,-9-116-10 0 0,-16-96-14 0 0,8-7 98 0 0,5-167 114 0 0,-14 121-193 0 0</inkml:trace>
  <inkml:trace contextRef="#ctx0" brushRef="#br0" timeOffset="3432.546">321 1658 10248 0 0,'0'0'504'0'0,"-5"-1"0"0"0,-13-2-2 0 0,13 2-63 0 0,5 1-236 0 0,0 0-59 0 0,0 0 0 0 0,0 0 86 0 0,0 0 348 0 0,0 0 86 0 0,0 0 0 0 0,28 20 280 0 0,116 15-228 0 0,-119-32-577 0 0,208 5 668 0 0,207-48-158 0 0,121-24-265 0 0,-356 45-287 0 0,201-4 46 0 0,-239 29-27 0 0,1 8 0 0 0,115 27-116 0 0,48 57 178 0 0,-182-61 6 0 0,-102-35 96 0 0,-45-3-214 0 0,-2 1-15 0 0,0 0-8 0 0,1-23 235 0 0,-61-38 34 0 0,41 40-248 0 0</inkml:trace>
  <inkml:trace contextRef="#ctx0" brushRef="#br0" timeOffset="3980.856">1282 324 10448 0 0,'0'0'512'0'0,"0"0"0"0"0,0 0 1 0 0,-4 4-57 0 0,-112 176 2675 0 0,-4 13-1945 0 0,0 2-306 0 0,58-24-573 0 0,52-150-263 0 0,1 0 1 0 0,1 1-1 0 0,1 0 1 0 0,0 0 0 0 0,2 1-1 0 0,1-1 1 0 0,-1 13-45 0 0,5-34 5 0 0,-1 0 1 0 0,1 0 0 0 0,0 0-1 0 0,0 0 1 0 0,0 0 0 0 0,0 0-1 0 0,0 0 1 0 0,0 0 0 0 0,0-1-1 0 0,0 1 1 0 0,0 0 0 0 0,0 0-1 0 0,0 0 1 0 0,1 0-1 0 0,-1 0 1 0 0,0 0 0 0 0,1 0-1 0 0,-1 0 1 0 0,1 0 0 0 0,-1 0-1 0 0,1 0 1 0 0,-1-1 0 0 0,1 1-1 0 0,0 0 1 0 0,-1 0 0 0 0,1-1-1 0 0,0 1 1 0 0,0 0 0 0 0,-1-1-1 0 0,1 1 1 0 0,0-1 0 0 0,0 1-1 0 0,0-1 1 0 0,0 1-1 0 0,0-1 1 0 0,0 0 0 0 0,0 1-1 0 0,0-1 1 0 0,0 0 0 0 0,0 0-1 0 0,0 0 1 0 0,0 0 0 0 0,0 0-1 0 0,0 0 1 0 0,0 0 0 0 0,0 0-1 0 0,0 0 1 0 0,0 0 0 0 0,0 0-1 0 0,-1-1 1 0 0,1 1-1 0 0,0 0 1 0 0,0-1 0 0 0,0 1-1 0 0,0-1-5 0 0,10-11 21 0 0,-2-2 0 0 0,1 1 0 0 0,-2-1 0 0 0,0 0 0 0 0,-1-1-1 0 0,0 0 1 0 0,-1 0 0 0 0,3-14-21 0 0,0-9 25 0 0</inkml:trace>
  <inkml:trace contextRef="#ctx0" brushRef="#br0" timeOffset="4280.108">1277 306 11048 0 0,'0'0'272'0'0,"0"0"0"0"0,0 0 1 0 0,0 0-22 0 0,0 0-110 0 0,0 0-22 0 0,5 3-1 0 0,5 9-36 0 0,0 0-1 0 0,0 1 0 0 0,-1 1 0 0 0,0-1 1 0 0,-1 1-1 0 0,-1 1 0 0 0,0-1 0 0 0,-1 1 1 0 0,-1 0-1 0 0,0 1 0 0 0,-1-1 0 0 0,-1 1 1 0 0,0 0-1 0 0,-2 0 0 0 0,1 0 0 0 0,-2 0 0 0 0,0 5-80 0 0,6 29 149 0 0,5 132 265 0 0,-15 8-160 0 0,6-164-228 0 0,-1 4 16 0 0,1 0 0 0 0,1 0 0 0 0,2-1 0 0 0,0 1 1 0 0,3-1-1 0 0,0 0 0 0 0,9 18-43 0 0,0-7 153 0 0,-15-39-119 0 0,-2-1-13 0 0,0 0 3 0 0,13-8 64 0 0,-13 6-65 0 0</inkml:trace>
  <inkml:trace contextRef="#ctx0" brushRef="#br0" timeOffset="4531.289">878 858 11552 0 0,'0'0'384'0'0,"0"0"1"0"0,0 0 6 0 0,6-1-42 0 0,17 0-248 0 0,36-5 446 0 0,0 3 0 0 0,0 3-1 0 0,0 2 1 0 0,7 4-547 0 0,189 27 1129 0 0,-211-27-872 0 0</inkml:trace>
  <inkml:trace contextRef="#ctx0" brushRef="#br0" timeOffset="4844.759">2652 508 10448 0 0,'0'0'321'0'0,"0"0"4"0"0,0 0-3 0 0,0 0-34 0 0,0 0-128 0 0,0 0-34 0 0,0 0-3 0 0,-1 8 46 0 0,0 0-67 0 0,-2 36 264 0 0,-2 0 1 0 0,-2 0-1 0 0,-2-1 0 0 0,-2 0 1 0 0,-9 22-367 0 0,4-18 298 0 0,3 1 1 0 0,1 0 0 0 0,3 0 0 0 0,2 1 0 0 0,-1 42-299 0 0,-1-6 202 0 0,6 30 126 0 0,3-114-278 0 0,35-5 166 0 0,-24-4-173 0 0,-2 2-9 0 0</inkml:trace>
  <inkml:trace contextRef="#ctx0" brushRef="#br0" timeOffset="5536.749">2259 368 10848 0 0,'-1'-2'55'0'0,"1"0"0"0"0,0-1 0 0 0,0 1 0 0 0,0-1 0 0 0,0 1 0 0 0,1 0 0 0 0,-1-1 0 0 0,1 1 0 0 0,-1 0 0 0 0,1-1 0 0 0,0 1 0 0 0,0 0 0 0 0,0 0 0 0 0,0 0 0 0 0,0-1 0 0 0,0 1 0 0 0,1 1 0 0 0,-1-1 0 0 0,1 0 0 0 0,-1 0 0 0 0,1 0 0 0 0,0 1 0 0 0,0-1 0 0 0,0 1 0 0 0,-1-1 0 0 0,1 1 0 0 0,1 0 0 0 0,-1 0 0 0 0,0 0 0 0 0,0 0 0 0 0,0 0 0 0 0,1 0 0 0 0,-1 1 0 0 0,1-1-55 0 0,127-33 1307 0 0,30 5 28 0 0,-114 18-1040 0 0,0 2 1 0 0,0 2 0 0 0,0 2 0 0 0,1 2-1 0 0,0 2 1 0 0,30 4-296 0 0,37 35 368 0 0,-112-37-359 0 0,0 1 0 0 0,1-1 0 0 0,-1 1 0 0 0,0 0 0 0 0,0 0 0 0 0,0 0 0 0 0,-1 0 0 0 0,1 0 1 0 0,0 1-1 0 0,-1-1 0 0 0,1 0 0 0 0,-1 1 0 0 0,0-1 0 0 0,0 1 0 0 0,0 0 0 0 0,0-1 0 0 0,0 1 0 0 0,-1 0 0 0 0,1-1 0 0 0,-1 1 0 0 0,0 0 0 0 0,0 0 0 0 0,0-1 0 0 0,0 1 0 0 0,0 0 0 0 0,0 0 0 0 0,-1-1 0 0 0,1 1 0 0 0,-1 0 0 0 0,0-1 0 0 0,0 1 0 0 0,-1 2-9 0 0,-30 78 235 0 0,-107 51-30 0 0,-61-25 9 0 0,108-57-108 0 0,83-47-102 0 0,-7 3 128 0 0,25-5-66 0 0,133-33-25 0 0,-126 27-34 0 0,1 0-1 0 0,0 2 1 0 0,-1 0 0 0 0,1 1-1 0 0,0 0 1 0 0,0 2 0 0 0,-1 0-1 0 0,1 0 1 0 0,2 2-7 0 0,111 32 75 0 0,-123-32-62 0 0,0-1-1 0 0,0 1 1 0 0,0 1 0 0 0,0-1 0 0 0,-1 1 0 0 0,1 0 0 0 0,-1 1 0 0 0,0-1-1 0 0,-1 1 1 0 0,0 0 0 0 0,0 1 0 0 0,3 3-13 0 0,31 52 147 0 0,-11-11-40 0 0,-24-23-48 0 0,-5 114 194 0 0,-2-132-233 0 0,-1 0-1 0 0,0-1 1 0 0,-1 1 0 0 0,0-1 0 0 0,-1 0 0 0 0,1 0 0 0 0,-2-1 0 0 0,1 0-1 0 0,-1 0 1 0 0,-1 0 0 0 0,1-1 0 0 0,-1 0 0 0 0,-1 0 0 0 0,1-1-1 0 0,-1 0 1 0 0,0-1 0 0 0,0 0 0 0 0,-3 1-20 0 0,-90 17 133 0 0,-94 13 41 0 0,169-31-149 0 0,0 0-1 0 0,0-3 1 0 0,0 0 0 0 0,0-1 0 0 0,-1-2 0 0 0,1-1-1 0 0,0-1 1 0 0,0-1 0 0 0,0-1 0 0 0,-14-6-25 0 0,-103-27 236 0 0,142 38-210 0 0,2 0 0 0 0,0 0 3 0 0,0 0-5 0 0,0 0-5 0 0,0 0 2 0 0,0 0-2 0 0,3 1 5 0 0,26 16 40 0 0,-18-10-26 0 0</inkml:trace>
  <inkml:trace contextRef="#ctx0" brushRef="#br0" timeOffset="6163.833">1398 2162 11256 0 0,'0'0'278'0'0,"0"0"-3"0"0,0 0 5 0 0,2-4-21 0 0,44-90 894 0 0,-13 30-464 0 0,-19-15 746 0 0,-16 76-1418 0 0,0 1 0 0 0,0 0 0 0 0,-1-1 1 0 0,1 1-1 0 0,-1 0 0 0 0,1 0 0 0 0,-1 0 0 0 0,0 1 0 0 0,0-1 1 0 0,0 1-1 0 0,0-1 0 0 0,0 1 0 0 0,0 0 0 0 0,0 0 0 0 0,-1 0 1 0 0,1 1-1 0 0,0-1 0 0 0,0 1 0 0 0,-1 0 0 0 0,1 0 0 0 0,0 0 1 0 0,0 0-1 0 0,-1 0 0 0 0,1 1 0 0 0,0 0 0 0 0,0-1 0 0 0,-1 1 1 0 0,0 1-18 0 0,-15 0 31 0 0,-5-3 3 0 0,-1 2-1 0 0,1 0 1 0 0,0 2 0 0 0,0 1 0 0 0,0 1-1 0 0,0 0 1 0 0,1 2 0 0 0,0 1 0 0 0,0 1-1 0 0,1 1 1 0 0,0 1 0 0 0,1 1 0 0 0,0 0-1 0 0,1 2 1 0 0,0 0 0 0 0,-16 17-34 0 0,15-9 43 0 0,1 1 1 0 0,2 1-1 0 0,0 0 1 0 0,1 2-1 0 0,2 0 1 0 0,1 0-1 0 0,0 1 1 0 0,0 8-44 0 0,-58 153 280 0 0,16-41-39 0 0,54-140-220 0 0,0 0 0 0 0,1 0 0 0 0,0 0 0 0 0,1-1-1 0 0,-1 1 1 0 0,1 0 0 0 0,0 0 0 0 0,1 0 0 0 0,0 0 0 0 0,0 0 0 0 0,0 0-1 0 0,1 0 1 0 0,0 0 0 0 0,0-1 0 0 0,1 1 0 0 0,0-1 0 0 0,0 0 0 0 0,0 0 0 0 0,1 0-1 0 0,0 0 1 0 0,0 0 0 0 0,1-1 0 0 0,-1 0 0 0 0,1 0 0 0 0,0 0 0 0 0,1 0-1 0 0,-1-1 1 0 0,1 0 0 0 0,0 0 0 0 0,0 0 0 0 0,0-1 0 0 0,0 0 0 0 0,1 0-1 0 0,2 0-20 0 0,105-27 304 0 0,199-91 140 0 0,-8 19-62 0 0,-251 85-296 0 0</inkml:trace>
  <inkml:trace contextRef="#ctx0" brushRef="#br0" timeOffset="6603.828">2808 2186 13672 0 0,'-61'-100'1470'0'0,"60"99"-1347"0"0,1 1 5 0 0,-11-3 1413 0 0,6 12-1460 0 0,0 0-1 0 0,1 0 1 0 0,0 0-1 0 0,0 1 1 0 0,1-1 0 0 0,0 1-1 0 0,1 0 1 0 0,0 0-1 0 0,1 0 1 0 0,0 0-1 0 0,0 0 1 0 0,1 2-81 0 0,-5 29 250 0 0,-25 112 270 0 0,-41 82-134 0 0,32 20-84 0 0,37-203-190 0 0,2-50-89 0 0,0-2-3 0 0,0 0 7 0 0,50-147 79 0 0,-41 98-90 0 0</inkml:trace>
  <inkml:trace contextRef="#ctx0" brushRef="#br0" timeOffset="7027.744">2332 1781 12664 0 0,'0'0'433'0'0,"0"0"6"0"0,0 0 1 0 0,0 0-51 0 0,0 0-201 0 0,0 0-48 0 0,0 0-7 0 0,9-1 50 0 0,42-1 331 0 0,0 2 0 0 0,0 2 0 0 0,0 3 1 0 0,44 9-515 0 0,-4-1 399 0 0,-57-7-284 0 0,-1 2 1 0 0,0 1 0 0 0,-1 2-1 0 0,0 1 1 0 0,-1 2 0 0 0,0 0-1 0 0,-2 3 1 0 0,25 16-116 0 0,-42-23 28 0 0,-1 0 1 0 0,0 1-1 0 0,-1 0 0 0 0,0 1 1 0 0,0 0-1 0 0,-1 1 0 0 0,-1 0 1 0 0,0 0-1 0 0,-1 1 0 0 0,-1 0 1 0 0,3 8-29 0 0,9 14 41 0 0,68 140 110 0 0,-84-157-136 0 0,-1-1 1 0 0,-1 0-1 0 0,-1 1 0 0 0,0-1 1 0 0,-1 1-1 0 0,-1-1 0 0 0,-1 0 1 0 0,-1 0-1 0 0,0 0 0 0 0,-7 14-15 0 0,-62 86 66 0 0,63-101-58 0 0,-1 0 1 0 0,-1 0-1 0 0,0-1 1 0 0,-1-1 0 0 0,-1 0-1 0 0,0-1 1 0 0,-1 0-1 0 0,-1-2 1 0 0,0 0-1 0 0,-1 0 1 0 0,0-2-1 0 0,-18 8-8 0 0,-132 26 57 0 0,97-33-34 0 0,-50 4 43 0 0,-1-40 112 0 0,110 28 2 0 0,12-3-132 0 0</inkml:trace>
  <inkml:trace contextRef="#ctx0" brushRef="#br0" timeOffset="7939.838">293 4592 2808 0 0,'0'0'115'0'0,"-4"-3"9"0"0,-1 0-71 0 0,-7-5 1 0 0,5-3 224 0 0,6 10-206 0 0,-1 35 1096 0 0,-26 203 710 0 0,13-62-612 0 0,1 265-924 0 0,21-161-171 0 0,-16 142 526 0 0,1 132 1534 0 0,12-315-1576 0 0,6-11-82 0 0,-10-29 992 0 0,-5-157-13 0 0,4-40-1338 0 0,1-1 18 0 0,0 0 1 0 0,0 0-16 0 0,0 0-85 0 0,0 0-25 0 0,0 0 2 0 0,0 0 12 0 0,0 0 63 0 0,0 0 15 0 0,0 0-6 0 0</inkml:trace>
  <inkml:trace contextRef="#ctx0" brushRef="#br0" timeOffset="9168.1">177 4380 10952 0 0,'-42'-11'840'0'0,"38"0"1880"0"0,180 62-1716 0 0,-12-13-342 0 0,68-5-294 0 0,181 14-4 0 0,69 27-97 0 0,-232-36-147 0 0,105-25 32 0 0,51-18-4 0 0,-119-12 88 0 0,95 23 426 0 0,-272 8-127 0 0,-12 15-124 0 0,-13-4 469 0 0,-84-24-762 0 0,21 7 218 0 0,95-30 400 0 0,-62 1-264 0 0,-30 16 196 0 0,-39 8-318 0 0,9-2-326 0 0,1 1 0 0 0,-1-1 0 0 0,1 1 0 0 0,-1-1 0 0 0,1 1 0 0 0,0 1 0 0 0,0-1 0 0 0,0 1 0 0 0,0-1 0 0 0,0 1 0 0 0,1 0 0 0 0,-1 0 0 0 0,1 1 0 0 0,0-1 0 0 0,0 1 0 0 0,0-1 0 0 0,-1 3-24 0 0,-41 114 369 0 0,17 62-172 0 0,-20 143 117 0 0,39-272-261 0 0,2 1 0 0 0,2 0 1 0 0,3 0-1 0 0,2 0 1 0 0,3 0-1 0 0,8 43-53 0 0,-7-47 49 0 0,23 232 164 0 0,-17-10-86 0 0,-12-168-63 0 0,-16 100 60 0 0,12-116-48 0 0,-4-2 0 0 0,-3 1 0 0 0,-12 29-76 0 0,18-79 24 0 0,-7 32 35 0 0,3 1-1 0 0,3 0 1 0 0,3 0 0 0 0,4 18-59 0 0,-31 239 278 0 0,22-131-118 0 0,-16-44-24 0 0,2-94-32 0 0,-1-20 48 0 0,24-37-141 0 0,1-1 8 0 0,0 8-1 0 0,0-6-10 0 0</inkml:trace>
  <inkml:trace contextRef="#ctx0" brushRef="#br0" timeOffset="10290.182">156 7250 10248 0 0,'1'4'334'0'0,"20"71"937"0"0,9 61-36 0 0,-42 268-190 0 0,18-263-914 0 0,-8-140-125 0 0,-6-6-4 0 0,6-7-2 0 0,3-11 0 0 0,3 15 0 0 0,5 5 0 0 0,91-11 0 0 0,115-4 0 0 0,156-4 40 0 0,-300 9 66 0 0,1 2 0 0 0,1 4 0 0 0,48 2-106 0 0,83 1 346 0 0,-23-2-9 0 0,-58 7 62 0 0,-1-6 0 0 0,61-12-399 0 0,-181 17 5 0 0,240-5 357 0 0,-204 4-197 0 0,-1 2 1 0 0,1 1-1 0 0,-1 2 0 0 0,0 2 1 0 0,22 6-166 0 0,114 35 701 0 0,-17-2 7 0 0,-83-26-312 0 0,88 28 503 0 0,-47-18-157 0 0,86-18 218 0 0,-192-9-905 0 0,0-1-1 0 0,-1 0 0 0 0,1-1 0 0 0,0 1 0 0 0,0-1 0 0 0,0-1 0 0 0,0 0 1 0 0,0 0-1 0 0,0 0 0 0 0,0-1 0 0 0,0 0 0 0 0,-1-1 0 0 0,1 1 1 0 0,-1-1-1 0 0,0-1 0 0 0,3-1-54 0 0,-5-33 472 0 0,-8 35-348 0 0,-13-5-3 0 0</inkml:trace>
  <inkml:trace contextRef="#ctx0" brushRef="#br0" timeOffset="10918.671">1914 4778 12256 0 0,'0'0'464'0'0,"0"0"0"0"0,0 0 1 0 0,0 0-50 0 0,0 0-223 0 0,1 4-55 0 0,11 158 2667 0 0,-31 88-2183 0 0,19-249-616 0 0,-55 392 653 0 0,41-169-499 0 0,-1 162 3 0 0,15-153-88 0 0,15 177 33 0 0,52 92 23 0 0,-33-283-69 0 0,-30-99 19 0 0,-5-119-71 0 0,1-1 5 0 0,0 0 23 0 0,0 0 15 0 0,0 0-1 0 0,0 0-1 0 0,-48-3 178 0 0,28-3-141 0 0,2-3-6 0 0</inkml:trace>
  <inkml:trace contextRef="#ctx0" brushRef="#br0" timeOffset="11421.672">303 6125 10448 0 0,'0'0'536'0'0,"-4"3"1"0"0,3-2-287 0 0,-16 11 1916 0 0,19-4-639 0 0,84 15-496 0 0,344 0 272 0 0,-18-37-750 0 0,167-42-170 0 0,-239 27-215 0 0,-197 23-59 0 0,1 7 1 0 0,120 16-110 0 0,65 20 112 0 0,-54 13 89 0 0,-254-38 163 0 0,-50 5-132 0 0,-76-1 112 0 0,80-18-231 0 0</inkml:trace>
  <inkml:trace contextRef="#ctx0" brushRef="#br0" timeOffset="11941.294">1074 4785 13464 0 0,'0'0'289'0'0,"0"0"6"0"0,0 0 1 0 0,0 0-31 0 0,0 0-120 0 0,0 0-21 0 0,0 0-2 0 0,0 0 44 0 0,0 0 188 0 0,0 0 46 0 0,0 0 0 0 0,0 0-45 0 0,0 0-175 0 0,-3 4-44 0 0,-13 19-17 0 0,0 1 0 0 0,2 0-1 0 0,1 2 1 0 0,0-1 0 0 0,2 1-1 0 0,2 1 1 0 0,-2 7-119 0 0,10-30 12 0 0,-76 247 473 0 0,-114 142 10 0 0,128-221-351 0 0,59-166-135 0 0,2 0-1 0 0,-1 1 1 0 0,0-1 0 0 0,1 1-1 0 0,1-1 1 0 0,-1 1-1 0 0,1 0 1 0 0,0 0 0 0 0,0 0-1 0 0,1 0 1 0 0,0-1 0 0 0,0 1-1 0 0,1 0 1 0 0,0 0-1 0 0,0 2-8 0 0,2-9 5 0 0,-1 1-1 0 0,1 0 0 0 0,-1-1 1 0 0,1 0-1 0 0,-1 0 0 0 0,1 0 0 0 0,-1 0 1 0 0,1 0-1 0 0,-1 0 0 0 0,1 0 1 0 0,-1-1-1 0 0,1 1 0 0 0,-1-1 0 0 0,0 0 1 0 0,1 0-1 0 0,-1 0 0 0 0,0 0 1 0 0,1 0-1 0 0,-1 0 0 0 0,0-1 0 0 0,0 1 1 0 0,0-1-1 0 0,0 1 0 0 0,0-1 1 0 0,-1 0-1 0 0,1 0 0 0 0,0 0 0 0 0,0-1-4 0 0,78-115 48 0 0,15-117 10 0 0,-46 76-20 0 0,-43 117-30 0 0</inkml:trace>
  <inkml:trace contextRef="#ctx0" brushRef="#br0" timeOffset="12207.861">962 4849 8936 0 0,'14'-29'45'0'0,"-13"27"-25"0"0,-1 2 3 0 0,0 0-1 0 0,0 0-4 0 0,14 3 70 0 0,3 18-80 0 0,0 1 1 0 0,-1 1 0 0 0,-2 0-1 0 0,0 1 1 0 0,-1 0 0 0 0,-2 2-1 0 0,0-1 1 0 0,-2 1 0 0 0,-1 0-1 0 0,4 23-8 0 0,-1-4 11 0 0,-2 1 0 0 0,-1 0 0 0 0,-3 0 0 0 0,-2 0 0 0 0,-2 1 0 0 0,-2 14-11 0 0,0-22 20 0 0,2 0 0 0 0,1 1 1 0 0,2-1-1 0 0,2 0 0 0 0,3 9-20 0 0,-4-18 17 0 0,21 37 38 0 0,-24-65-44 0 0,-2-2-3 0 0,11-7 33 0 0,-11 6-26 0 0</inkml:trace>
  <inkml:trace contextRef="#ctx0" brushRef="#br0" timeOffset="12474.484">794 5402 9144 0 0,'0'0'249'0'0,"0"0"4"0"0,0 0-1 0 0,0 0-17 0 0,0 0-102 0 0,0 0-17 0 0,3-1-1 0 0,296 20 2100 0 0,-135-2-1591 0 0,-113-12-384 0 0</inkml:trace>
  <inkml:trace contextRef="#ctx0" brushRef="#br0" timeOffset="12725.522">2684 5033 10248 0 0,'0'-21'209'0'0,"0"17"6"0"0,0 4 1 0 0,0 0-20 0 0,0 0-79 0 0,0 0-14 0 0,0 0 1 0 0,-1 25 638 0 0,-71 297 634 0 0,25-107-461 0 0,19 37-395 0 0,41-239-309 0 0,18-38-97 0 0,-20 9-80 0 0</inkml:trace>
  <inkml:trace contextRef="#ctx0" brushRef="#br0" timeOffset="13369.443">2193 4796 11352 0 0,'0'0'376'0'0,"0"0"0"0"0,0 0 2 0 0,0 0-31 0 0,0 0-170 0 0,0 0-46 0 0,0 0 4 0 0,9-3 65 0 0,12-5 80 0 0,0 2 1 0 0,0 0 0 0 0,0 2 0 0 0,1 0-1 0 0,-1 2 1 0 0,1 0 0 0 0,10 1-281 0 0,146 21 986 0 0,-101-7 38 0 0,-38 0-769 0 0,-34-12-232 0 0,1 0 0 0 0,-1 0 1 0 0,0 1-1 0 0,0 0 0 0 0,0 0 0 0 0,0 0 0 0 0,0 0 1 0 0,-1 1-1 0 0,1 0 0 0 0,-1 0 0 0 0,1 0 0 0 0,-1 0 0 0 0,0 1 1 0 0,0-1-1 0 0,0 1 0 0 0,-1 0 0 0 0,0 1 0 0 0,1-1 0 0 0,-1 0 1 0 0,-1 1-1 0 0,2 2-23 0 0,-3 1 15 0 0,1 1 0 0 0,-2 0 0 0 0,1-1 0 0 0,-1 1 0 0 0,-1-1 0 0 0,1 1 0 0 0,-1 0 0 0 0,-1-1 0 0 0,0 1 0 0 0,0-1 1 0 0,-1 0-1 0 0,0 0 0 0 0,0 0 0 0 0,0 0 0 0 0,-1 0 0 0 0,-1-1 0 0 0,1 1 0 0 0,-1-1 0 0 0,-5 5-15 0 0,-11 23 43 0 0,10-16-17 0 0,0-2-1 0 0,-2 1 1 0 0,0-1-1 0 0,-1-1 1 0 0,0 0-1 0 0,-1-1 1 0 0,-1-1-1 0 0,-1-1 1 0 0,0 0-1 0 0,-1-1 1 0 0,0 0-1 0 0,0-2 1 0 0,-1 0-1 0 0,-1-1 1 0 0,-19 6-26 0 0,37-15 18 0 0,2 0 0 0 0,-5 10 91 0 0,92-2 48 0 0,-51-10-101 0 0,100 4 124 0 0,-107 0-100 0 0,-19-2-52 0 0,1 0-1 0 0,0 1 0 0 0,-1 0 1 0 0,1 1-1 0 0,-1 0 1 0 0,1 1-1 0 0,-1 0 1 0 0,0 1-1 0 0,0 0 0 0 0,0 0 1 0 0,3 3-28 0 0,90 67 509 0 0,-96-65-444 0 0,-3-7-46 0 0,0 0 1 0 0,-1 1-1 0 0,0 0 1 0 0,1-1-1 0 0,-1 1 1 0 0,0 0-1 0 0,-1 1 1 0 0,1-1-1 0 0,0 0 1 0 0,-1 1-1 0 0,0 0 1 0 0,0-1-1 0 0,0 1 1 0 0,0 0-1 0 0,-1 0 1 0 0,1 0-1 0 0,-1 0 0 0 0,0 0 1 0 0,0 1-1 0 0,-1-1 1 0 0,1 0-1 0 0,-1 0 1 0 0,0 1-1 0 0,0-1 1 0 0,0 0-1 0 0,-1 0 1 0 0,0 1-1 0 0,1-1 1 0 0,-1 0-1 0 0,-1 0 1 0 0,1 0-1 0 0,-1 0 1 0 0,1 0-1 0 0,-1 0 1 0 0,0 0-1 0 0,-1-1 1 0 0,1 1-1 0 0,0-1 1 0 0,-1 1-1 0 0,0-1-19 0 0,-100 54 188 0 0,-180 16 116 0 0,110-45-176 0 0,-80-44 53 0 0,149-44-51 0 0,89 47-43 0 0,27 18 56 0 0,0 5-127 0 0,2-3 0 0 0</inkml:trace>
  <inkml:trace contextRef="#ctx0" brushRef="#br0" timeOffset="14045.984">1016 6756 12456 0 0,'0'0'520'0'0,"0"0"0"0"0,1 5 0 0 0,-1-3-478 0 0,0-1 3 0 0,-1 1-1 0 0,1-1 1 0 0,0 0 0 0 0,0 1 0 0 0,0-1 0 0 0,0 0 0 0 0,0 1 0 0 0,0-1-1 0 0,0 0 1 0 0,0 1 0 0 0,0-1 0 0 0,0 0 0 0 0,1 0 0 0 0,-1 1 0 0 0,1-1-1 0 0,-1 0 1 0 0,1 0 0 0 0,-1 1 0 0 0,1-1 0 0 0,0 0 0 0 0,-1 0-1 0 0,1 0 1 0 0,0 0 0 0 0,0 0 0 0 0,0 0 0 0 0,0 0 0 0 0,0 0 0 0 0,0-1-1 0 0,0 1 1 0 0,0 0 0 0 0,0 0 0 0 0,0-1 0 0 0,1 1 0 0 0,-1-1 0 0 0,0 1-1 0 0,0-1 1 0 0,1 1 0 0 0,-1-1 0 0 0,0 0 0 0 0,1 0 0 0 0,-1 0 0 0 0,0 0-1 0 0,1 0 1 0 0,-1 0 0 0 0,0 0 0 0 0,0 0 0 0 0,1 0 0 0 0,-1 0 0 0 0,0-1-1 0 0,1 1 1 0 0,-1-1 0 0 0,1 0-45 0 0,6-5 96 0 0,0-1 1 0 0,0 0-1 0 0,-1 0 0 0 0,0-1 0 0 0,0 0 0 0 0,-1 0 0 0 0,0-1 1 0 0,0 0-1 0 0,-1 0 0 0 0,-1 0 0 0 0,1-1 0 0 0,-1 1 0 0 0,-1-1 1 0 0,0 0-1 0 0,2-8-96 0 0,-4 13 31 0 0,0 2-4 0 0,0-1 0 0 0,0 1 0 0 0,0-1 1 0 0,0 0-1 0 0,0 0 0 0 0,-1 1 0 0 0,0-1 0 0 0,1 0 0 0 0,-1 0 0 0 0,-1 0 0 0 0,1 1 0 0 0,-1-1 0 0 0,1 0 0 0 0,-1 0 0 0 0,0 1 0 0 0,0-1 1 0 0,-1 1-1 0 0,1-1 0 0 0,-1 1 0 0 0,0-1 0 0 0,0 1 0 0 0,0 0 0 0 0,0 0 0 0 0,-2-2-27 0 0,-1 1 12 0 0,-1 1 0 0 0,0-1 0 0 0,1 1 0 0 0,-1 1 0 0 0,0-1 0 0 0,-1 1 0 0 0,1 0 0 0 0,0 0 0 0 0,-1 1 0 0 0,1 0 0 0 0,-1 0 0 0 0,1 0 0 0 0,-1 1 0 0 0,1 0 0 0 0,-1 1 0 0 0,1-1 0 0 0,-1 1 0 0 0,0 0-12 0 0,-20 0 31 0 0,13 2-20 0 0,0 1 1 0 0,0 0 0 0 0,0 0-1 0 0,0 2 1 0 0,1-1-1 0 0,-1 2 1 0 0,2 0 0 0 0,-1 0-1 0 0,1 2 1 0 0,0-1-1 0 0,0 1 1 0 0,1 1 0 0 0,1 0-1 0 0,0 1 1 0 0,0 0-1 0 0,1 0 1 0 0,0 1 0 0 0,1 0-1 0 0,0 1 1 0 0,-2 5-12 0 0,-5 10 14 0 0,1 0 0 0 0,1 1 1 0 0,2 1-1 0 0,1 0 0 0 0,1 1 1 0 0,2-1-1 0 0,1 1 0 0 0,1 1 0 0 0,2-1 1 0 0,1 1-1 0 0,1 12-14 0 0,23 169 68 0 0,-20-203-59 0 0,1-1 0 0 0,0 0 0 0 0,0 0 0 0 0,1 0 0 0 0,0-1 0 0 0,1 1 0 0 0,0-1 0 0 0,0 0 0 0 0,1 0 0 0 0,0-1 0 0 0,1 0 0 0 0,-1 0 0 0 0,1 0-1 0 0,0-1 1 0 0,1 0 0 0 0,0 0 0 0 0,0-1 0 0 0,0 0 0 0 0,0 0 0 0 0,1-1 0 0 0,1 0-9 0 0,-3-2 9 0 0,1 0 1 0 0,0-1-1 0 0,0 0 0 0 0,0-1 1 0 0,-1 0-1 0 0,1 0 0 0 0,0 0 1 0 0,0-1-1 0 0,0-1 0 0 0,0 1 1 0 0,-1-1-1 0 0,1 0 0 0 0,-1-1 0 0 0,1 0 1 0 0,-1 0-1 0 0,0 0 0 0 0,0-1 1 0 0,5-4-10 0 0,36-14 65 0 0,148-74 161 0 0,1-2 92 0 0,-167 81-222 0 0</inkml:trace>
  <inkml:trace contextRef="#ctx0" brushRef="#br0" timeOffset="14500.803">2542 6559 12160 0 0,'0'0'414'0'0,"-4"-1"-3"0"0,4 1-481 0 0,-1-1 141 0 0,0 1-1 0 0,0-1 1 0 0,0 1 0 0 0,0 0 0 0 0,0-1-1 0 0,0 1 1 0 0,0 0 0 0 0,0-1-1 0 0,0 1 1 0 0,0 0 0 0 0,0 0 0 0 0,0 0-1 0 0,0 0 1 0 0,0 0 0 0 0,0 0-1 0 0,0 0 1 0 0,0 0 0 0 0,0 1-1 0 0,0-1 1 0 0,0 0 0 0 0,0 0 0 0 0,1 1-1 0 0,-1-1 1 0 0,0 1 0 0 0,0-1-1 0 0,0 1 1 0 0,0-1 0 0 0,0 1 0 0 0,1 0-1 0 0,-1-1 1 0 0,0 1 0 0 0,0 0-1 0 0,1-1 1 0 0,-1 1 0 0 0,1 0 0 0 0,-1 0-1 0 0,1 0 1 0 0,-1 0 0 0 0,1 0-1 0 0,-1-1 1 0 0,1 2-71 0 0,-40 399 2064 0 0,-8-105-1372 0 0,30-185-492 0 0,11-73-48 0 0,8-37-117 0 0,8-1 81 0 0,-9 0-86 0 0</inkml:trace>
  <inkml:trace contextRef="#ctx0" brushRef="#br0" timeOffset="15035.066">2060 6326 12160 0 0,'0'0'334'0'0,"4"1"-3"0"0,177 34 1805 0 0,-47 6-905 0 0,6 36-331 0 0,-88-40-625 0 0,75 96 235 0 0,-115-117-482 0 0,16 20 28 0 0,-1 1-1 0 0,-3 2 1 0 0,-1 0 0 0 0,-1 1-1 0 0,-3 2-55 0 0,-12-26 14 0 0,-1 1-1 0 0,-2 0 1 0 0,1 0-1 0 0,-2 0 1 0 0,0 0-1 0 0,-1 0 1 0 0,-1 1-1 0 0,0-1 0 0 0,-2 1 1 0 0,0 0-1 0 0,-1-1 1 0 0,-3 14-14 0 0,0-18 8 0 0,-1 1 0 0 0,-1-1 0 0 0,0-1 0 0 0,-1 1 0 0 0,0-1 0 0 0,-1-1 0 0 0,0 1 0 0 0,-1-1 0 0 0,0-1 0 0 0,-1 0 0 0 0,-2 1-8 0 0,-30 32 22 0 0,-116 83 57 0 0,126-100-43 0 0,-1-1-1 0 0,-2-2 1 0 0,0-2 0 0 0,-1 0-1 0 0,-1-3 1 0 0,-1-1 0 0 0,0-2-1 0 0,-1-2 1 0 0,-1-1-1 0 0,0-3 1 0 0,-3 0-36 0 0,26-7 50 0 0,1 0 1 0 0,-1-1-1 0 0,1-1 0 0 0,-1 0 1 0 0,1-2-1 0 0,-1 0 0 0 0,1-1 1 0 0,0 0-1 0 0,0-1 0 0 0,0-1 0 0 0,1-1 1 0 0,0-1-1 0 0,0 0 0 0 0,0-1 1 0 0,0-1-51 0 0,2 9 670 0 0,32 16-551 0 0,-8-9-62 0 0</inkml:trace>
  <inkml:trace contextRef="#ctx0" brushRef="#br0" timeOffset="32775.734">663 3611 896 0 0,'-69'259'321'0'0,"-2"-65"289"0"0,51-142 75 0 0,11-33-431 0 0,1 1 0 0 0,1 1-1 0 0,1-1 1 0 0,1 1 0 0 0,0 0-1 0 0,2 0 1 0 0,-1 21-254 0 0,5-41 49 0 0,0 0 1 0 0,-1 0-1 0 0,1 0 1 0 0,0-1-1 0 0,0 1 1 0 0,0 0-1 0 0,1 0 1 0 0,-1-1-1 0 0,0 1 1 0 0,0-1 0 0 0,0 1-1 0 0,0-1 1 0 0,0 1-1 0 0,1-1 1 0 0,-1 0-1 0 0,0 1 1 0 0,0-1-1 0 0,1 0 1 0 0,-1 0-1 0 0,0 0 1 0 0,1 0-1 0 0,-1 0 1 0 0,0 0-1 0 0,0-1 1 0 0,1 1-1 0 0,-1 0 1 0 0,0-1-1 0 0,0 1 1 0 0,0-1-1 0 0,0 1 1 0 0,1-1-1 0 0,-1 1 1 0 0,0-1-1 0 0,0 0 1 0 0,0 1-1 0 0,0-1 1 0 0,0 0-50 0 0,125-72 184 0 0,-92 50-160 0 0</inkml:trace>
  <inkml:trace contextRef="#ctx0" brushRef="#br0" timeOffset="33042.536">195 3683 4616 0 0,'-50'4'180'0'0,"48"-4"-149"0"0,2 0 5 0 0,36 3 348 0 0,206-60 285 0 0,-5 4-40 0 0,10-4-229 0 0,-150 30-285 0 0,-87 26-98 0 0,0 0 1 0 0,0 1-1 0 0,0 0 1 0 0,0 0-1 0 0,0 1 1 0 0,-1 1-1 0 0,1 0 1 0 0,0 0-1 0 0,-1 1 1 0 0,1 0-1 0 0,-1 0 1 0 0,0 1-1 0 0,0 1 1 0 0,0-1-1 0 0,-1 1 1 0 0,0 1-1 0 0,0 0 1 0 0,0 0-1 0 0,0 0 1 0 0,-1 1-1 0 0,0 0 1 0 0,-1 1-1 0 0,1-1 1 0 0,0 3-18 0 0,-2 6 40 0 0</inkml:trace>
  <inkml:trace contextRef="#ctx0" brushRef="#br0" timeOffset="33435.264">906 4289 6728 0 0,'0'0'342'0'0,"0"0"-3"0"0,6-5 5 0 0,96-94 384 0 0,6-27 511 0 0,-16-16-317 0 0,-58 76 206 0 0,-33 65-1116 0 0,0 0 0 0 0,-1 0 0 0 0,1 0 0 0 0,0 0 0 0 0,-1 0 0 0 0,0 0 0 0 0,1-1 0 0 0,-1 1 0 0 0,0 0 0 0 0,1 0 0 0 0,-1 0 0 0 0,0-1 0 0 0,0 1 0 0 0,0 0 0 0 0,0 0 0 0 0,0 0 0 0 0,0-1 0 0 0,0 1 0 0 0,-1 0 0 0 0,1 0 0 0 0,0 0 0 0 0,-1 0 0 0 0,1-1 0 0 0,-1 1 0 0 0,1 0 0 0 0,-1 0 0 0 0,1 0 0 0 0,-1 0 0 0 0,0 0 0 0 0,1 0 0 0 0,-1 0 0 0 0,0 0 0 0 0,0 1 0 0 0,0-1 0 0 0,0 0 0 0 0,0 0 0 0 0,0 1 0 0 0,0-1-1 0 0,0 0 1 0 0,0 1 0 0 0,0-1 0 0 0,0 1 0 0 0,0 0 0 0 0,-1-1 0 0 0,1 1 0 0 0,0 0 0 0 0,0-1 0 0 0,0 1 0 0 0,-1 0 0 0 0,1 0 0 0 0,0 0 0 0 0,0 0 0 0 0,0 0 0 0 0,-1 1 0 0 0,1-1 0 0 0,0 0 0 0 0,0 1 0 0 0,0-1 0 0 0,-1 0 0 0 0,1 1 0 0 0,0-1 0 0 0,0 1 0 0 0,0 0 0 0 0,-1 0-12 0 0,-10 6 23 0 0,-1 1 1 0 0,2 1-1 0 0,-1 0 0 0 0,1 0 0 0 0,1 1 1 0 0,-1 1-1 0 0,2 0 0 0 0,-1 0 1 0 0,2 0-1 0 0,-1 2 0 0 0,2-1 0 0 0,0 1 1 0 0,0 0-1 0 0,1 0 0 0 0,-3 10-23 0 0,4-10 15 0 0,0 0 0 0 0,1 0 0 0 0,0 1 0 0 0,1 0 0 0 0,0 0 0 0 0,1 0 0 0 0,1 0 0 0 0,0 0 0 0 0,1 0 0 0 0,1 0 1 0 0,0 0-1 0 0,1 0 0 0 0,0 0 0 0 0,1 0 0 0 0,1 0-15 0 0,-1-10 6 0 0,1 0 0 0 0,0 0 0 0 0,0 0 1 0 0,0-1-1 0 0,1 0 0 0 0,-1 1 0 0 0,1-1 1 0 0,0-1-1 0 0,0 1 0 0 0,0-1 0 0 0,0 0 1 0 0,0 0-1 0 0,1 0 0 0 0,-1-1 1 0 0,0 0-1 0 0,1 0 0 0 0,-1 0 0 0 0,1-1 1 0 0,0 1-1 0 0,-1-1 0 0 0,1-1 0 0 0,-1 1 1 0 0,5-2-7 0 0,14 2 13 0 0,-1-1 0 0 0,1-1 1 0 0,0-1-1 0 0,-1-2 0 0 0,0 0 1 0 0,0-1-1 0 0,0-1 0 0 0,-1-2 1 0 0,0 0-1 0 0,-1-1 0 0 0,0-1 1 0 0,8-6-14 0 0,98-88 72 0 0,-100 69-56 0 0</inkml:trace>
  <inkml:trace contextRef="#ctx0" brushRef="#br0" timeOffset="33624.378">1482 3442 8336 0 0,'0'0'162'0'0,"0"0"10"0"0,-2 5-2 0 0,-16 132 387 0 0,17-127-487 0 0,-2 5 30 0 0,0 1-1 0 0,1-1 1 0 0,1 1-1 0 0,1 0 0 0 0,0 0 1 0 0,1 0-1 0 0,1-1 1 0 0,0 1-1 0 0,1 0 0 0 0,1-1 1 0 0,0 0-1 0 0,1 0 1 0 0,4 8-100 0 0,47 66 342 0 0,-39-66-228 0 0</inkml:trace>
  <inkml:trace contextRef="#ctx0" brushRef="#br0" timeOffset="34302.955">1707 3756 7136 0 0,'0'0'8'0'0,"0"0"0"0"0,0 0 0 0 0,0 0 0 0 0,-4 9 1 0 0,-5 23 3 0 0,0 1 0 0 0,2 1 0 0 0,2-1 0 0 0,1 1-1 0 0,1 21-11 0 0,-18 112 162 0 0,19-156-147 0 0,1-1-1 0 0,0 0 1 0 0,0 1-1 0 0,1-1 0 0 0,1 1 1 0 0,-1-1-1 0 0,2 0 0 0 0,0 1 1 0 0,0-1-1 0 0,1 0 0 0 0,0 0 1 0 0,0 0-1 0 0,3 2-14 0 0,-5-10 3 0 0,1-1 1 0 0,0 0-1 0 0,0 0 1 0 0,0 0-1 0 0,0 0 0 0 0,0-1 1 0 0,0 1-1 0 0,1-1 1 0 0,-1 1-1 0 0,0-1 0 0 0,0 0 1 0 0,0 1-1 0 0,0-1 0 0 0,1 0 1 0 0,-1-1-1 0 0,0 1 1 0 0,0 0-1 0 0,0-1 0 0 0,0 1 1 0 0,1-1-1 0 0,-1 0 1 0 0,0 1-1 0 0,0-1 0 0 0,0 0 1 0 0,0 0-1 0 0,-1 0 0 0 0,1-1 1 0 0,0 1-1 0 0,0 0 1 0 0,-1-1-1 0 0,1 1 0 0 0,0-1 1 0 0,-1 1-1 0 0,0-1 1 0 0,1 0-1 0 0,-1 0 0 0 0,0 0 1 0 0,0 0-4 0 0,6-3 12 0 0,104-103 40 0 0,-55 26 66 0 0,31-119 218 0 0,-75 165-86 0 0,-12 36-237 0 0,1 0 0 0 0,-1 0 0 0 0,1-1 0 0 0,0 1 0 0 0,-1 0 0 0 0,1 0-1 0 0,-1 0 1 0 0,1 0 0 0 0,-1 0 0 0 0,1 0 0 0 0,-1 0 0 0 0,1 0 0 0 0,0 0-1 0 0,-1 0 1 0 0,1 0 0 0 0,-1 0 0 0 0,1 0 0 0 0,-1 0 0 0 0,1 0 0 0 0,-1 1-1 0 0,1-1 1 0 0,-1 0 0 0 0,1 0 0 0 0,-1 1 0 0 0,1-1 0 0 0,-1 0 0 0 0,1 1-1 0 0,-1-1 1 0 0,1 0 0 0 0,-1 1 0 0 0,0-1 0 0 0,1 1 0 0 0,-1-1 0 0 0,0 1 0 0 0,1-1-1 0 0,-1 1 1 0 0,0-1 0 0 0,1 1 0 0 0,-1-1 0 0 0,0 1 0 0 0,0-1 0 0 0,0 1-1 0 0,0-1 1 0 0,0 1 0 0 0,0 0 0 0 0,1-1 0 0 0,-1 1 0 0 0,0-1 0 0 0,-1 1-1 0 0,1-1 1 0 0,0 1 0 0 0,0 0 0 0 0,0-1 0 0 0,0 1 0 0 0,0-1 0 0 0,0 1-1 0 0,-1-1 1 0 0,1 1 0 0 0,0-1 0 0 0,-1 1 0 0 0,1-1 0 0 0,0 1 0 0 0,-1-1-1 0 0,1 1-12 0 0,0-1-1 0 0,7 43 276 0 0,-2 0 1 0 0,-2 1-1 0 0,-2 0 1 0 0,-1-1-1 0 0,-3 1-275 0 0,-8 25 1192 0 0,11-68-1032 0 0,0-1 5 0 0,66-51 398 0 0,-60 44-506 0 0,133-222 661 0 0,-66 145-397 0 0,2 33 122 0 0,-74 51-393 0 0,11 16 96 0 0,-31 108 120 0 0,10-96-231 0 0,-3 14 32 0 0,9-36-43 0 0,0 0 0 0 0,0 0 1 0 0,0 1-1 0 0,1-1 0 0 0,0 0 1 0 0,1 1-1 0 0,-1-1 1 0 0,1 1-1 0 0,1-1 0 0 0,-1 1 1 0 0,1 0-1 0 0,0-1 0 0 0,0 1 1 0 0,1 0-1 0 0,0-1 0 0 0,0 1 1 0 0,1-1-1 0 0,0 1 0 0 0,0-1 1 0 0,0 0-1 0 0,1 0 0 0 0,0 0 1 0 0,0 0-1 0 0,0 0 0 0 0,1-1 1 0 0,0 1-1 0 0,3 2-24 0 0,73 54 399 0 0,-65-59-335 0 0</inkml:trace>
  <inkml:trace contextRef="#ctx0" brushRef="#br0" timeOffset="34711.937">2895 3906 9240 0 0,'-16'-69'828'0'0,"15"67"-799"0"0,1 0 1 0 0,-1 0-1 0 0,0 1 1 0 0,1-1-1 0 0,-1 0 1 0 0,0 0 0 0 0,0 1-1 0 0,-1-1 1 0 0,1 0-1 0 0,0 1 1 0 0,0-1-1 0 0,-1 1 1 0 0,1-1 0 0 0,-1 1-1 0 0,1 0 1 0 0,-1 0-1 0 0,0 0 1 0 0,1 0-1 0 0,-1 0 1 0 0,0 0-1 0 0,0 0 1 0 0,0 0 0 0 0,0 1-1 0 0,0-1 1 0 0,0 1-1 0 0,0-1 1 0 0,0 1-1 0 0,0 0 1 0 0,0 0-1 0 0,0 0 1 0 0,0 0 0 0 0,0 0-1 0 0,0 0 1 0 0,0 1-1 0 0,1-1 1 0 0,-1 1-1 0 0,0-1 1 0 0,0 1 0 0 0,0 0-1 0 0,0 0 1 0 0,-1 0-30 0 0,-19 12 77 0 0,1 1-1 0 0,0 0 1 0 0,1 2 0 0 0,1 0 0 0 0,1 2 0 0 0,0 0 0 0 0,1 0 0 0 0,1 2 0 0 0,1 0 0 0 0,0 1 0 0 0,2 0 0 0 0,0 1 0 0 0,2 0-1 0 0,0 1 1 0 0,2 1 0 0 0,-4 13-77 0 0,17 20 152 0 0,37-54-24 0 0,158-113 34 0 0,-97 42-97 0 0,-23 31 12 0 0,-77 38-68 0 0,0-1-1 0 0,0 0 0 0 0,1 1 1 0 0,-1-1-1 0 0,0 1 0 0 0,0 0 1 0 0,0-1-1 0 0,0 1 0 0 0,0 0 0 0 0,0 0 1 0 0,0 1-1 0 0,0-1 0 0 0,0 0 1 0 0,-1 1-1 0 0,1-1 0 0 0,0 1 1 0 0,-1-1-1 0 0,1 1 0 0 0,-1 0 1 0 0,0 0-1 0 0,1-1 0 0 0,-1 1 1 0 0,0 0-1 0 0,0 0 0 0 0,0 0 1 0 0,-1 1-1 0 0,1-1 0 0 0,0 0 1 0 0,-1 0-1 0 0,1 0 0 0 0,-1 0 1 0 0,0 1-1 0 0,0-1 0 0 0,0 0 0 0 0,0 0 1 0 0,0 1-1 0 0,0-1 0 0 0,0 0 1 0 0,-1 0-1 0 0,1 0 0 0 0,-1 1 1 0 0,0-1-1 0 0,0 0 0 0 0,0 0 1 0 0,0 0-1 0 0,0 0 0 0 0,0 0 1 0 0,0 0-9 0 0,-1 10 3 0 0,-15 126 724 0 0,43-113-249 0 0,-17-19-356 0 0</inkml:trace>
  <inkml:trace contextRef="#ctx0" brushRef="#br0" timeOffset="35073.428">3819 3446 9536 0 0,'0'0'166'0'0,"0"0"-4"0"0,0 0-1 0 0,-1 4-9 0 0,-18 35 198 0 0,-1-1 0 0 0,-2-1 0 0 0,-1 0-1 0 0,-2-2 1 0 0,-24 26-350 0 0,-29 57 578 0 0,73-113-548 0 0,0 0 0 0 0,1 1 1 0 0,0 0-1 0 0,0 0 1 0 0,1 0-1 0 0,-1 0 0 0 0,1 1 1 0 0,0-1-1 0 0,1 1 1 0 0,0 0-1 0 0,0 0 0 0 0,0 0 1 0 0,1 0-1 0 0,0 0 1 0 0,1 0-1 0 0,-1 0 0 0 0,1 0 1 0 0,1 1-1 0 0,-1-1 1 0 0,2 3-31 0 0,2-7 14 0 0,0 0 1 0 0,0 0 0 0 0,0 0 0 0 0,1-1 0 0 0,-1 1-1 0 0,1-1 1 0 0,0 0 0 0 0,0-1 0 0 0,0 1 0 0 0,0-1-1 0 0,0 0 1 0 0,0 0 0 0 0,0 0 0 0 0,0-1 0 0 0,0 0 0 0 0,0 0-1 0 0,0 0 1 0 0,1-1 0 0 0,-1 1 0 0 0,0-1 0 0 0,3-1-15 0 0,2 1 11 0 0,118-23 132 0 0,3 9 108 0 0,-99 17-177 0 0,-20 2-40 0 0</inkml:trace>
  <inkml:trace contextRef="#ctx0" brushRef="#br0" timeOffset="35340.123">4071 3636 9744 0 0,'0'0'209'0'0,"0"0"4"0"0,0 0-2 0 0,0 0-16 0 0,-4 4-78 0 0,-18 20 122 0 0,2 0 0 0 0,0 2 0 0 0,2 0 0 0 0,0 1 0 0 0,2 1 0 0 0,1 1 0 0 0,2 0 0 0 0,-9 27-239 0 0,-137 313 1232 0 0,152-349-1184 0 0,0 1 0 0 0,2-1-1 0 0,0 1 1 0 0,1 0 0 0 0,1 0 0 0 0,1 0 0 0 0,1 0 0 0 0,1 1 0 0 0,2 5-48 0 0,2 7 72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5:39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580 420 696 0 0,'-34'20'730'0'0,"21"6"-473"0"0,-57 178 1980 0 0,7-2-1173 0 0,-3 96 1086 0 0,65-297-2142 0 0,1 0-1 0 0,-1 0 1 0 0,1 0-1 0 0,-1 1 1 0 0,1-1-1 0 0,0 0 1 0 0,0 0-1 0 0,-1 0 1 0 0,1 1-1 0 0,0-1 1 0 0,0 0-1 0 0,0 0 1 0 0,1 1-1 0 0,-1-1 0 0 0,0 0 1 0 0,0 0-1 0 0,1 0 1 0 0,-1 0-1 0 0,0 1 1 0 0,1-1-1 0 0,-1 0 1 0 0,1 0-1 0 0,0 0 1 0 0,-1 0-1 0 0,1 0 1 0 0,0 0-1 0 0,0 0 1 0 0,-1 0-1 0 0,1 0 0 0 0,0-1 1 0 0,0 1-1 0 0,0 0 1 0 0,0 0-1 0 0,0-1 1 0 0,0 1-1 0 0,0-1 1 0 0,0 1-1 0 0,1-1 1 0 0,-1 1-1 0 0,0-1 1 0 0,0 0-1 0 0,0 1 1 0 0,0-1-1 0 0,1 0 0 0 0,-1 0 1 0 0,0 0-1 0 0,0 0 1 0 0,1 0-1 0 0,-1 0 1 0 0,0 0-1 0 0,0 0 1 0 0,0-1-1 0 0,1 1 1 0 0,-1 0-1 0 0,0-1-7 0 0,0 0 39 0 0</inkml:trace>
  <inkml:trace contextRef="#ctx0" brushRef="#br0" timeOffset="299.264">17 456 7024 0 0,'-16'8'66'0'0,"30"5"196"0"0,38 2 159 0 0,-34-14-306 0 0,0-1 1 0 0,0-1-1 0 0,0-1 0 0 0,0 0 0 0 0,-1-1 1 0 0,1-1-1 0 0,-1-1 0 0 0,0-1 0 0 0,2-1-115 0 0,51-13 238 0 0,166-39 378 0 0,-99 21 30 0 0,-110 29-541 0 0,1 0-1 0 0,0 2 1 0 0,1 0-1 0 0,-1 2 1 0 0,1 2-1 0 0,7 0-104 0 0,-34 3 6 0 0,3-1 11 0 0,0 1-1 0 0,-1-1 1 0 0,1 1 0 0 0,0 0-1 0 0,0 0 1 0 0,0 1 0 0 0,-1-1-1 0 0,1 1 1 0 0,0 0 0 0 0,-1 0-1 0 0,1 1 1 0 0,-1-1 0 0 0,1 1-1 0 0,-1 0 1 0 0,0 1 0 0 0,0-1-1 0 0,0 0 1 0 0,0 1 0 0 0,0 0-1 0 0,0 0 1 0 0,-1 0 0 0 0,1 1-1 0 0,-1-1 1 0 0,0 1 0 0 0,0 1-17 0 0,32 53 161 0 0,-33-43-114 0 0</inkml:trace>
  <inkml:trace contextRef="#ctx0" brushRef="#br0" timeOffset="691.575">872 1034 8136 0 0,'0'0'238'0'0,"0"0"-4"0"0,0 0-1 0 0,0 0-16 0 0,0 0-85 0 0,4-1-25 0 0,8-3-30 0 0,0 0 0 0 0,0-1 0 0 0,-1-1 0 0 0,0 0 1 0 0,0 0-1 0 0,0-1 0 0 0,-1-1 0 0 0,0 0 0 0 0,0 0 0 0 0,-1-1 0 0 0,0 0 0 0 0,0-1-77 0 0,3-1 114 0 0,156-131 814 0 0,-89 38-240 0 0,-66 60-270 0 0,-14 42-378 0 0,1 2 6 0 0,-33 2 154 0 0,21 0-188 0 0,0 2 1 0 0,0 0 0 0 0,0 0 0 0 0,0 1-1 0 0,0 0 1 0 0,1 1 0 0 0,0 1 0 0 0,0 0-1 0 0,1 0 1 0 0,0 1 0 0 0,0 0 0 0 0,1 1 0 0 0,0 0-1 0 0,-2 2-12 0 0,-73 160 135 0 0,81-165-124 0 0,0 0 1 0 0,1 0-1 0 0,-1 0 1 0 0,1 0-1 0 0,0 1 0 0 0,1-1 1 0 0,-1 1-1 0 0,1 0 1 0 0,1-1-1 0 0,-1 1 1 0 0,1 0-1 0 0,0 0 0 0 0,1-1 1 0 0,0 1-1 0 0,0 0 1 0 0,0-1-1 0 0,1 1 1 0 0,0-1-1 0 0,0 1 0 0 0,0-1 1 0 0,1 0-1 0 0,0 0 1 0 0,0 0-1 0 0,1 0 0 0 0,0-1 1 0 0,0 1-1 0 0,0-1 1 0 0,0 0-1 0 0,1 0 1 0 0,4 3-12 0 0,3-4 16 0 0,1 0 1 0 0,0 0-1 0 0,0-1 1 0 0,0-1-1 0 0,0 0 1 0 0,0-1-1 0 0,0-1 1 0 0,1 0-1 0 0,-1 0 1 0 0,0-2-1 0 0,0 1 0 0 0,0-2 1 0 0,0 1-1 0 0,0-2 1 0 0,0 0-1 0 0,-1 0 1 0 0,1-2-1 0 0,-1 1 1 0 0,11-8-17 0 0,120-79 125 0 0,-94 51-83 0 0</inkml:trace>
  <inkml:trace contextRef="#ctx0" brushRef="#br0" timeOffset="927.624">1773 1 10152 0 0,'-4'0'266'0'0,"-26"10"461"0"0,14 9-511 0 0,-65 153 871 0 0,72-145-951 0 0,1 0 1 0 0,2 1 0 0 0,0 0 0 0 0,2 0-1 0 0,1 0 1 0 0,2 0 0 0 0,0 1 0 0 0,2-1 0 0 0,1 0-1 0 0,1 0 1 0 0,2 0 0 0 0,1 0-137 0 0,4 7 191 0 0</inkml:trace>
  <inkml:trace contextRef="#ctx0" brushRef="#br0" timeOffset="1587.223">1892 618 7936 0 0,'0'0'153'0'0,"0"0"4"0"0,0 0-2 0 0,0 0-10 0 0,-3 3-50 0 0,-30 68 409 0 0,-14 64 359 0 0,15-21-301 0 0,28-84-303 0 0,-2 31 300 0 0,11-22-173 0 0,-4-38-350 0 0,16-4 64 0 0,39-66 16 0 0,46-77 108 0 0,-77 115-178 0 0,-13 14-3 0 0,0 1 0 0 0,2 0 0 0 0,0 1 0 0 0,0 0 0 0 0,2 1 0 0 0,0 1-1 0 0,0 1 1 0 0,1 0 0 0 0,18-9-43 0 0,60-20 210 0 0,-45 38 26 0 0,-33 41 484 0 0,-50 106-127 0 0,-8-4-45 0 0,-6-44-63 0 0,34-70-302 0 0,12-24-115 0 0,1-2-7 0 0,0 0 11 0 0,0 0 12 0 0,0 0-2 0 0,0 0-2 0 0,40-27 160 0 0,83-110-23 0 0,-18 2 3 0 0,-97 122-193 0 0,1 0 1 0 0,0 1-1 0 0,1 0 0 0 0,0 0 1 0 0,1 1-1 0 0,0 0 1 0 0,0 1-1 0 0,1 1 1 0 0,6-4-28 0 0,15-13 105 0 0,-31 26-97 0 0,-1-1 0 0 0,1 1 0 0 0,-1 0 0 0 0,1 0 0 0 0,-1 0 1 0 0,1 0-1 0 0,-1 1 0 0 0,1-1 0 0 0,-1 0 0 0 0,1 1 0 0 0,-1-1 0 0 0,0 1 0 0 0,1-1 1 0 0,-1 1-1 0 0,1 0 0 0 0,-1-1 0 0 0,0 1 0 0 0,0 0 0 0 0,1 0 0 0 0,-1 0 0 0 0,0 0 1 0 0,0 0-1 0 0,0 0 0 0 0,0 0 0 0 0,0 1 0 0 0,0-1 0 0 0,-1 0 0 0 0,1 0 0 0 0,0 1 1 0 0,-1-1-1 0 0,1 1 0 0 0,0 0-8 0 0,-34 113 173 0 0,14-67-131 0 0,13-36-25 0 0,0 1 1 0 0,1 0-1 0 0,0 0 1 0 0,1 0-1 0 0,0 0 1 0 0,1 1-1 0 0,1-1 1 0 0,0 1-1 0 0,1 0 1 0 0,0-1-1 0 0,1 1 1 0 0,1 0-1 0 0,0 0 1 0 0,2 5-18 0 0,11 6 34 0 0,-4-17-18 0 0</inkml:trace>
  <inkml:trace contextRef="#ctx0" brushRef="#br0" timeOffset="1996.046">3122 756 9344 0 0,'-35'-64'973'0'0,"30"61"-869"0"0,0-1-1 0 0,1 1 0 0 0,-1 0 0 0 0,0 0 1 0 0,-1 0-1 0 0,1 1 0 0 0,0-1 1 0 0,-1 1-1 0 0,1 1 0 0 0,-1-1 1 0 0,0 1-1 0 0,0 0 0 0 0,1 0 1 0 0,-1 1-1 0 0,0-1 0 0 0,0 1 1 0 0,0 1-1 0 0,-2 0-103 0 0,-80 37 658 0 0,-10 69 92 0 0,98-106-741 0 0,-1 1 0 0 0,0 0 0 0 0,1-1 1 0 0,-1 1-1 0 0,1 0 0 0 0,0 0 0 0 0,-1 0 0 0 0,1 0 1 0 0,0-1-1 0 0,0 1 0 0 0,0 0 0 0 0,1 0 0 0 0,-1 0 0 0 0,0 0 1 0 0,1-1-1 0 0,-1 1 0 0 0,1 0 0 0 0,-1 0 0 0 0,1-1 1 0 0,0 1-1 0 0,0-1 0 0 0,0 1 0 0 0,0 0 0 0 0,0-1 0 0 0,0 1 1 0 0,0-1-1 0 0,0 0 0 0 0,1 1 0 0 0,-1-1 0 0 0,0 0 1 0 0,1 0-1 0 0,-1 0 0 0 0,1 0 0 0 0,0 0 0 0 0,-1 0 0 0 0,1 0 1 0 0,0-1-1 0 0,-1 1 0 0 0,1-1 0 0 0,0 1 0 0 0,0-1 1 0 0,-1 0-1 0 0,1 1 0 0 0,0-1 0 0 0,0 0 0 0 0,0 0 0 0 0,0 0 1 0 0,-1 0-1 0 0,1-1 0 0 0,0 1 0 0 0,0 0 0 0 0,0-1 1 0 0,0 0-10 0 0,145-29 181 0 0,-62 8-100 0 0,33-2 41 0 0,-116 23-119 0 0,0 0 1 0 0,0 1-1 0 0,-1 0 1 0 0,1-1 0 0 0,0 1-1 0 0,0 0 1 0 0,0 0 0 0 0,0 0-1 0 0,-1 0 1 0 0,1 0-1 0 0,0 0 1 0 0,0 0 0 0 0,0 1-1 0 0,0-1 1 0 0,-1 1-1 0 0,1-1 1 0 0,0 1 0 0 0,-1 0-1 0 0,1 0 1 0 0,0 0 0 0 0,-1 0-1 0 0,1 0 1 0 0,-1 0-1 0 0,1 0 1 0 0,-1 0 0 0 0,0 1-1 0 0,1-1 1 0 0,-1 0 0 0 0,0 1-1 0 0,0-1 1 0 0,0 1-1 0 0,0-1 1 0 0,0 1 0 0 0,0 0-1 0 0,-1-1 1 0 0,1 1-1 0 0,-1 0 1 0 0,1 0 0 0 0,-1 0-1 0 0,1-1 1 0 0,-1 1 0 0 0,0 2-4 0 0,-97 145 165 0 0,96-148-162 0 0,0 1 1 0 0,1-1 0 0 0,-1 1-1 0 0,0-1 1 0 0,0 1-1 0 0,1-1 1 0 0,-1 1-1 0 0,1 0 1 0 0,0-1 0 0 0,-1 1-1 0 0,1 0 1 0 0,0-1-1 0 0,0 1 1 0 0,0 0-1 0 0,0-1 1 0 0,0 1-1 0 0,1 0 1 0 0,-1-1 0 0 0,0 1-1 0 0,1 0 1 0 0,-1-1-1 0 0,1 1 1 0 0,0-1-1 0 0,-1 1 1 0 0,1-1 0 0 0,0 1-1 0 0,0-1 1 0 0,0 1-1 0 0,0-1 1 0 0,0 0-1 0 0,0 0 1 0 0,1 1-1 0 0,-1-1 1 0 0,0 0 0 0 0,1 0-1 0 0,-1 0 1 0 0,0 0-1 0 0,1-1 1 0 0,-1 1-1 0 0,1 0 1 0 0,0 0 0 0 0,-1-1-1 0 0,1 1 1 0 0,-1-1-1 0 0,1 0 1 0 0,0 1-1 0 0,-1-1 1 0 0,1 0-1 0 0,0 0 1 0 0,-1 0 0 0 0,1 0-1 0 0,0 0 1 0 0,0-1-1 0 0,-1 1 1 0 0,2-1-4 0 0,19 1 21 0 0,-1-1-3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6:02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455 13 8744 0 0,'0'0'338'0'0,"0"0"12"0"0,0 0 0 0 0,0 0-40 0 0,0-4-145 0 0,0 4-157 0 0,-1 0-1 0 0,1 0 1 0 0,0 0-1 0 0,-1 1 1 0 0,1-1-1 0 0,0 0 1 0 0,0 0-1 0 0,-1 0 1 0 0,1 0 0 0 0,0 0-1 0 0,-1 0 1 0 0,1 0-1 0 0,0 1 1 0 0,-1-1-1 0 0,1 0 1 0 0,0 0-1 0 0,-1 0 1 0 0,1 0 0 0 0,0-1-1 0 0,-1 1 1 0 0,1 0-1 0 0,0 0 1 0 0,-1 0-1 0 0,1 0 1 0 0,0 0-1 0 0,-1 0 1 0 0,1 0 0 0 0,0-1-1 0 0,0 1 1 0 0,-1 0-1 0 0,1 0 1 0 0,0 0-1 0 0,0-1 1 0 0,-1 1-1 0 0,1 0 1 0 0,0 0 0 0 0,0-1-1 0 0,0 1 1 0 0,-1 0-1 0 0,1 0 1 0 0,0-1-1 0 0,0 1 1 0 0,0 0-1 0 0,0-1 1 0 0,0 1 0 0 0,-1 0-1 0 0,1-1 1 0 0,0 1-1 0 0,0 0 1 0 0,0-1-1 0 0,0 1 1 0 0,0 0-1 0 0,0-1 1 0 0,0 1 0 0 0,0 0-1 0 0,0-1 1 0 0,0 1-1 0 0,1 0 1 0 0,-1-1-8 0 0,-18 39 611 0 0,7-15-188 0 0,-10 9-166 0 0,-1 0-1 0 0,-2-2 1 0 0,-1-1-1 0 0,-1-1 1 0 0,-1-1-1 0 0,-7 2-256 0 0,-42 45 436 0 0,57-54-290 0 0,0 1 0 0 0,2 1 0 0 0,0 1 0 0 0,2 0 0 0 0,0 1 0 0 0,2 0 0 0 0,1 1 0 0 0,-7 19-146 0 0,7-3 128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6:01.7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404 287 10752 0 0,'29'-128'2112'0'0,"-1"54"-760"0"0,-26 72-1308 0 0,-1 0 1 0 0,0 0 0 0 0,0 0 0 0 0,0-1 0 0 0,-1 1 0 0 0,1 0 0 0 0,0 0 0 0 0,-1-1 0 0 0,1 1-1 0 0,-1 0 1 0 0,0-1 0 0 0,0 1 0 0 0,0-1 0 0 0,0 1 0 0 0,0 0 0 0 0,-1-1 0 0 0,1 1 0 0 0,-1 0-1 0 0,1-1 1 0 0,-1 1 0 0 0,0 0 0 0 0,0 0 0 0 0,0-1 0 0 0,0 1 0 0 0,0 0 0 0 0,-1 0 0 0 0,1 0-1 0 0,-1 0 1 0 0,1 1 0 0 0,-1-1 0 0 0,1 0 0 0 0,-1 1 0 0 0,0-1 0 0 0,0 1 0 0 0,0-1 0 0 0,0 1-1 0 0,0 0 1 0 0,0 0 0 0 0,0 0 0 0 0,-1 0 0 0 0,1 0 0 0 0,0 1 0 0 0,-1-1 0 0 0,1 0-1 0 0,0 1 1 0 0,-1 0 0 0 0,1 0 0 0 0,0 0 0 0 0,-1 0 0 0 0,1 0 0 0 0,-3 0-45 0 0,-6 0 22 0 0,0 0 0 0 0,0 1 0 0 0,-1 0 0 0 0,1 0 0 0 0,0 1 1 0 0,0 1-1 0 0,0 0 0 0 0,0 0 0 0 0,1 1 0 0 0,-1 1 0 0 0,1 0 0 0 0,0 0 0 0 0,0 1 0 0 0,1 0 1 0 0,0 0-1 0 0,0 1 0 0 0,-1 2-22 0 0,-36 81 109 0 0,42-80-106 0 0,1-1 1 0 0,0 0-1 0 0,0 1 0 0 0,1 0 1 0 0,0 0-1 0 0,0-1 0 0 0,1 1 0 0 0,1 0 1 0 0,-1 0-1 0 0,2 0 0 0 0,-1 0 1 0 0,2 0-1 0 0,-1 0 0 0 0,1 0 1 0 0,0 0-1 0 0,1-1 0 0 0,1 1 0 0 0,-1-1 1 0 0,1 0-1 0 0,1 0 0 0 0,0 0 1 0 0,0-1-1 0 0,0 1 0 0 0,1-1 0 0 0,1 0 1 0 0,-1-1-1 0 0,1 0 0 0 0,1 0 1 0 0,-1 0-1 0 0,1-1 0 0 0,0 0 0 0 0,2 0-3 0 0,116 36 0 0 0,34 18 0 0 0,-103-27 0 0 0,-50-24 0 0 0,-17 8 0 0 0,-12-11 0 0 0,1 0 0 0 0,-1-2 0 0 0,-1 0 0 0 0,1-2 0 0 0,0 0 0 0 0,-1-2 0 0 0,1 0 0 0 0,-1-2 0 0 0,-13-2 0 0 0,26 3 0 0 0,-191-34 0 0 0,97 6-8 0 0,57 8-33 0 0,46 20 25 0 0,1 1-5 0 0,0 0 3 0 0,0 0 1 0 0,0 0-4 0 0,0 0 3 0 0,2 0 2 0 0,135 9-65 0 0,-91-9 58 0 0</inkml:trace>
  <inkml:trace contextRef="#ctx0" brushRef="#br0" timeOffset="362.109">867 56 10448 0 0,'-1'4'145'0'0,"-14"71"383"0"0,-2 27-252 0 0,18-60 42 0 0,-1-17-96 0 0,0 0 0 0 0,2 0 1 0 0,1 1-1 0 0,1-1 1 0 0,1-1-1 0 0,6 18-222 0 0,3-20 417 0 0,-4-5-274 0 0,-9-15-56 0 0,8 6 92 0 0,-6-7-5 0 0,34-25-7 0 0,17-32-89 0 0,-42 41-66 0 0,150-241 187 0 0,-101 185-95 0 0,-58 66-94 0 0,1 0 1 0 0,0 0-1 0 0,0 1 1 0 0,0 0-1 0 0,1-1 1 0 0,-1 2-1 0 0,1-1 1 0 0,0 0-1 0 0,1 1 1 0 0,-1 0-1 0 0,0 0 1 0 0,1 1-1 0 0,0-1 1 0 0,4 0-11 0 0,15-6 98 0 0,-24 8-48 0 0</inkml:trace>
  <inkml:trace contextRef="#ctx0" brushRef="#br0" timeOffset="691.875">1368 453 9944 0 0,'84'-126'1338'0'0,"-63"72"44"0"0,-28 47-125 0 0,-12 31-1325 0 0,17-20 149 0 0,-125 174 154 0 0,125-176-231 0 0,1 0 0 0 0,-1 1-1 0 0,1-1 1 0 0,0 1 0 0 0,0-1 0 0 0,0 1 0 0 0,0 0 0 0 0,0-1 0 0 0,0 1-1 0 0,1 0 1 0 0,-1 0 0 0 0,1-1 0 0 0,0 1 0 0 0,0 0 0 0 0,0 0-1 0 0,0 0 1 0 0,0-1 0 0 0,1 1 0 0 0,-1 0 0 0 0,1 0 0 0 0,0-1 0 0 0,0 1-1 0 0,0 0 1 0 0,0-1 0 0 0,0 1 0 0 0,1-1 0 0 0,-1 1 0 0 0,1-1-1 0 0,-1 0 1 0 0,1 0 0 0 0,0 0 0 0 0,0 0 0 0 0,0 0 0 0 0,0 0-1 0 0,0 0 1 0 0,1 0 0 0 0,-1-1 0 0 0,0 1 0 0 0,1-1 0 0 0,-1 0 0 0 0,1 0-1 0 0,-1 0 1 0 0,1 0 0 0 0,0 0 0 0 0,0 0 0 0 0,-1-1 0 0 0,1 1-1 0 0,0-1 1 0 0,0 0 0 0 0,-1 0 0 0 0,1 0 0 0 0,0 0-4 0 0,14 1 7 0 0,0-1 0 0 0,0-1 0 0 0,-1 0 1 0 0,1-1-1 0 0,-1-1 0 0 0,1-1 0 0 0,-1 0 0 0 0,0-1 1 0 0,1-1-8 0 0,59-14 20 0 0,9-2 4 0 0,-47 9-14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5:57.6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1133 5824 0 0,'61'-102'2'0'0,"38"-93"5"0"0,2-41 809 0 0,-98 230-704 0 0,0-1 0 0 0,0 1 0 0 0,0-1 0 0 0,-1 0 0 0 0,0 0 0 0 0,0 0-1 0 0,-1-1 1 0 0,0 1 0 0 0,0 0 0 0 0,-1 0 0 0 0,0-1 0 0 0,0 1 0 0 0,-1 0 0 0 0,0-1 0 0 0,0 1-112 0 0,0 6 126 0 0,-24 5 180 0 0,20 5-285 0 0,1-1-1 0 0,1 1 1 0 0,-1 0 0 0 0,1 1 0 0 0,1-1-1 0 0,0 0 1 0 0,0 1 0 0 0,1-1 0 0 0,0 1 0 0 0,1 0-1 0 0,0-1 1 0 0,0 1 0 0 0,1 0 0 0 0,0-1 0 0 0,1 1-1 0 0,0-1 1 0 0,0 1 0 0 0,1-1 0 0 0,1 0 0 0 0,-1 0-1 0 0,1 0 1 0 0,1-1 0 0 0,0 1 0 0 0,0-1-1 0 0,0 0 1 0 0,1-1 0 0 0,4 4-21 0 0,155 195 703 0 0,-140-154-353 0 0,-25-50-327 0 0,1 0-1 0 0,-1 0 1 0 0,0 0 0 0 0,0 0-1 0 0,0 0 1 0 0,0 0-1 0 0,0 0 1 0 0,0 0-1 0 0,0 0 1 0 0,-1 0-1 0 0,1 0 1 0 0,-1 0 0 0 0,1 0-1 0 0,-1 0 1 0 0,0 0-1 0 0,0-1 1 0 0,0 1-1 0 0,0 0 1 0 0,0 0 0 0 0,0-1-1 0 0,0 1 1 0 0,0-1-1 0 0,-1 1 1 0 0,1-1-1 0 0,-1 0 1 0 0,1 1-1 0 0,-1-1 1 0 0,1 0 0 0 0,-1 0-1 0 0,0 0 1 0 0,0 0-1 0 0,0 0 1 0 0,1 0-1 0 0,-1-1 1 0 0,0 1-1 0 0,0-1 1 0 0,0 1-23 0 0,-108-13 371 0 0,93 9-302 0 0,1-1 0 0 0,-1 0 0 0 0,1-2 0 0 0,0 0 1 0 0,0-1-1 0 0,0 0 0 0 0,1-1 0 0 0,0-1 0 0 0,1-1 1 0 0,-4-2-70 0 0,17 11 9 0 0,1 1-1 0 0,-1 0 1 0 0,0 0 0 0 0,1-1 0 0 0,-1 1 0 0 0,0-1 0 0 0,1 1 0 0 0,-1 0-1 0 0,0-1 1 0 0,1 1 0 0 0,-1-1 0 0 0,1 1 0 0 0,-1-1 0 0 0,1 0 0 0 0,-1 1 0 0 0,1-1-1 0 0,-1 0 1 0 0,1 1 0 0 0,0-1 0 0 0,-1 0 0 0 0,1 1 0 0 0,0-1 0 0 0,0 0 0 0 0,-1 1-1 0 0,1-1 1 0 0,0 0 0 0 0,0 0 0 0 0,0 1 0 0 0,0-1 0 0 0,0 0 0 0 0,0 0 0 0 0,0 0-1 0 0,0 1 1 0 0,0-1 0 0 0,1 0 0 0 0,-1 0 0 0 0,0 1 0 0 0,0-1 0 0 0,1 0 0 0 0,-1 1-1 0 0,0-1 1 0 0,1 0 0 0 0,-1 1 0 0 0,1-1 0 0 0,-1 0 0 0 0,1 1 0 0 0,-1-1 0 0 0,1 1-1 0 0,-1-1 1 0 0,1 1 0 0 0,-1-1 0 0 0,1 1 0 0 0,0 0 0 0 0,-1-1 0 0 0,1 1 0 0 0,0-1-1 0 0,-1 1 1 0 0,1 0 0 0 0,0 0 0 0 0,0 0 0 0 0,-1-1 0 0 0,1 1 0 0 0,0 0 0 0 0,0 0-9 0 0,1 0 32 0 0</inkml:trace>
  <inkml:trace contextRef="#ctx0" brushRef="#br0" timeOffset="942.821">729 626 7936 0 0,'14'-27'135'0'0,"2"0"0"0"0,1 1 0 0 0,1 1 1 0 0,1 1-1 0 0,1 1 0 0 0,1 0 0 0 0,15-12-135 0 0,45-72 648 0 0,-31-17 492 0 0,-12 1-412 0 0,-20 61-206 0 0,-69 280 310 0 0,41-179-805 0 0,-2 0 0 0 0,-1-1 0 0 0,-3-1 0 0 0,0 0 1 0 0,-5 3-28 0 0,-86 190 81 0 0,-14 39 27 0 0,26-93-17 0 0,64-139-18 0 0,30-36-58 0 0,1-1 1 0 0,-12-9 58 0 0,17-36-20 0 0,-5 45-54 0 0,-1-10 9 0 0,1 0 0 0 0,0 0 0 0 0,1 1 1 0 0,0-1-1 0 0,0 0 0 0 0,1 1 0 0 0,0-1 1 0 0,1 1-1 0 0,0 0 0 0 0,0 0 0 0 0,1 0 0 0 0,1 0 1 0 0,-1 0-1 0 0,5-5-9 0 0,-2 8 7 0 0,-7 5 2 0 0,1 0-1 0 0,0 0 1 0 0,0 1 0 0 0,0-1 0 0 0,0 0 0 0 0,0 0 0 0 0,0 0-1 0 0,0 1 1 0 0,0-1 0 0 0,0 0 0 0 0,0 1 0 0 0,0-1-1 0 0,1 1 1 0 0,-1-1 0 0 0,0 1 0 0 0,0 0 0 0 0,0 0 0 0 0,1-1-1 0 0,-1 1 1 0 0,0 0 0 0 0,0 0 0 0 0,1 0 0 0 0,-1 0-1 0 0,0 0 1 0 0,0 1 0 0 0,1-1 0 0 0,-1 0 0 0 0,0 0 0 0 0,0 1-1 0 0,0-1 1 0 0,1 1 0 0 0,-1-1 0 0 0,0 1 0 0 0,1 0-9 0 0,12 3 32 0 0,0-1 0 0 0,0 0 1 0 0,1-1-1 0 0,-1-1 1 0 0,1 0-1 0 0,-1-1 0 0 0,1-1 1 0 0,-1 0-1 0 0,1-1 1 0 0,-1 0-1 0 0,0-1 0 0 0,0-1 1 0 0,0 0-1 0 0,0-1 1 0 0,13-7-33 0 0,46-10 222 0 0,28-32 42 0 0,-76-3 70 0 0,-25 56-291 0 0,-2-27 261 0 0,-1 29-295 0 0,0 0-1 0 0,0 0 1 0 0,0 0 0 0 0,0 0-1 0 0,0 0 1 0 0,0 1 0 0 0,0-1-1 0 0,0 1 1 0 0,1 0 0 0 0,-1 0-1 0 0,0 0 1 0 0,1 0 0 0 0,0 1-1 0 0,-1-1 1 0 0,1 1 0 0 0,0-1-1 0 0,0 1 1 0 0,1 0 0 0 0,-1-1-1 0 0,0 1 1 0 0,1 0 0 0 0,0 0-1 0 0,0 0 1 0 0,0 1 0 0 0,0-1 0 0 0,0 0-1 0 0,0 0 1 0 0,1 0 0 0 0,0 1-1 0 0,-1-1 1 0 0,1 0-9 0 0,-2 5 12 0 0,-2 2-6 0 0,1-6-1 0 0,1 1 0 0 0,-1-1 1 0 0,1 1-1 0 0,0-1 1 0 0,1 1-1 0 0,-1 0 1 0 0,1 0-1 0 0,0 0 1 0 0,0 0-1 0 0,0 0 0 0 0,1 0 1 0 0,0 0-1 0 0,0 0 1 0 0,0 0-1 0 0,0 0 1 0 0,1 0-1 0 0,0 0 0 0 0,0 0 1 0 0,0 0-1 0 0,1 0 1 0 0,0 0-1 0 0,-1 0 1 0 0,2-1-1 0 0,-1 1 1 0 0,1 0-6 0 0,59 9 8 0 0,-48-15-6 0 0,0-2 0 0 0,0 1 0 0 0,0-2 0 0 0,-1 0 1 0 0,1 0-1 0 0,-1-2 0 0 0,0 1 0 0 0,-1-2 1 0 0,1 1-1 0 0,4-5-2 0 0,9-4 2 0 0,-15 9-2 0 0,0 0 1 0 0,-1-1 0 0 0,0-1-1 0 0,0 0 1 0 0,-1 0 0 0 0,0-1 0 0 0,0 0-1 0 0,-1-1 1 0 0,-1 1 0 0 0,1-2 0 0 0,0-2-1 0 0,27-42 0 0 0,-37 46 0 0 0,-5 3 0 0 0,-2 5 1 0 0,7 1 7 0 0,2 0 7 0 0,-33 36 31 0 0,28-31-36 0 0,1 0-1 0 0,0 1 1 0 0,0-1 0 0 0,0 1-1 0 0,1 0 1 0 0,0 0 0 0 0,0 0-1 0 0,0 0 1 0 0,1 1 0 0 0,0-1-1 0 0,0 1 1 0 0,1-1 0 0 0,0 1-1 0 0,0 0 1 0 0,0 0 0 0 0,1-1-1 0 0,0 1 1 0 0,0 0 0 0 0,1 0-1 0 0,0 0 1 0 0,0 0-10 0 0,3-3 9 0 0,-1 1 0 0 0,1-1 0 0 0,0 0 0 0 0,0-1 0 0 0,0 1 1 0 0,0-1-1 0 0,1 1 0 0 0,0-1 0 0 0,-1 0 0 0 0,1-1 0 0 0,0 1 0 0 0,0-1 0 0 0,1 0 1 0 0,-1-1-1 0 0,0 1 0 0 0,1-1 0 0 0,-1 0 0 0 0,1 0 0 0 0,2 0-9 0 0,10 3 10 0 0,157 39 85 0 0,-145-39-79 0 0</inkml:trace>
  <inkml:trace contextRef="#ctx0" brushRef="#br0" timeOffset="1984.002">2145 965 9144 0 0,'0'0'217'0'0,"0"0"6"0"0,0 0 1 0 0,4 0-22 0 0,5-4-78 0 0,1 0 0 0 0,-1-1-1 0 0,0 0 1 0 0,-1 0 0 0 0,1-1-1 0 0,-1 0 1 0 0,0 0 0 0 0,-1-1 0 0 0,1 0-1 0 0,-1 0 1 0 0,-1-1 0 0 0,1 0-1 0 0,-2 0 1 0 0,1-1 0 0 0,-1 1-1 0 0,0-1 1 0 0,3-8-124 0 0,15-42 407 0 0,-3-19 202 0 0,-21 72-592 0 0,-1 0-1 0 0,1 0 1 0 0,-1 0 0 0 0,0 1-1 0 0,-1-1 1 0 0,1 1 0 0 0,-1 0-1 0 0,0-1 1 0 0,0 1 0 0 0,-1 1 0 0 0,1-1-1 0 0,-1 0 1 0 0,0 1 0 0 0,-1 0-1 0 0,1 0 1 0 0,-1 0 0 0 0,0 0-1 0 0,0 1 1 0 0,0 0 0 0 0,0 0-1 0 0,0 0 1 0 0,-1 1 0 0 0,1-1-1 0 0,-1 1 1 0 0,1 1 0 0 0,-1-1 0 0 0,0 1-1 0 0,0 0 1 0 0,-1 0-17 0 0,-5-3 8 0 0,0 1-1 0 0,0 1 1 0 0,0 0 0 0 0,-1 1-1 0 0,1 0 1 0 0,0 0 0 0 0,-1 2 0 0 0,1-1-1 0 0,-1 2 1 0 0,1 0 0 0 0,0 0-1 0 0,0 1 1 0 0,0 0 0 0 0,0 1-1 0 0,0 1 1 0 0,1 0 0 0 0,0 0 0 0 0,0 1-8 0 0,-10 9 0 0 0,0 0 0 0 0,2 2 0 0 0,0 0 0 0 0,1 1 0 0 0,1 1 0 0 0,0 0 0 0 0,2 1 0 0 0,0 1 0 0 0,0 3 0 0 0,8-11 0 0 0,1-5 0 0 0,0 0 0 0 0,1 0 0 0 0,1 0 0 0 0,-1 1 0 0 0,1 0 0 0 0,1 0 0 0 0,-1 0 0 0 0,2 0 0 0 0,-1 0 0 0 0,1 1 0 0 0,1-1 0 0 0,-1 1 0 0 0,2-1 0 0 0,-1 1 0 0 0,1-1 0 0 0,1 1 0 0 0,0 0 0 0 0,0-1 0 0 0,1 1 0 0 0,1 1 0 0 0,1-8 0 0 0,0 0 0 0 0,1 0 0 0 0,-1-1 0 0 0,1 1 0 0 0,-1-1 0 0 0,1 0 0 0 0,0-1 0 0 0,0 1 0 0 0,0-1 0 0 0,0 0 0 0 0,0 0 0 0 0,0 0 0 0 0,1-1 0 0 0,-1 0 0 0 0,0 0 0 0 0,0 0 0 0 0,0-1 0 0 0,0 0 0 0 0,0 0 0 0 0,1 0 0 0 0,-1 0 0 0 0,-1-1 0 0 0,1 0 0 0 0,0 0 0 0 0,0 0 0 0 0,-1 0 0 0 0,2-2 0 0 0,-6 4 0 0 0,25-9 0 0 0,26-7 5 0 0,-1-2 0 0 0,-1-3 1 0 0,-1-2-1 0 0,-1-2 0 0 0,19-14-5 0 0,62-100 128 0 0,-96 98-89 0 0,187-228 249 0 0,-152 128 143 0 0,-43 36 338 0 0,-47 122-314 0 0,-110 190-29 0 0,21-23-187 0 0,44 8-55 0 0,61-160-160 0 0,4-25-13 0 0,0 1 0 0 0,0 0 0 0 0,1 0 0 0 0,0 0 0 0 0,1 0 1 0 0,0 0-1 0 0,0 0 0 0 0,1 1 0 0 0,0-1 0 0 0,0 0 0 0 0,1 0 0 0 0,0 1 0 0 0,0-1 0 0 0,1 0 0 0 0,0 0 0 0 0,0 0 0 0 0,1-1 0 0 0,0 1 0 0 0,1 0 0 0 0,0-1 0 0 0,3 5-11 0 0,-3-10 7 0 0,0 0 0 0 0,1 0 0 0 0,-1-1 0 0 0,1 1 0 0 0,-1-1 0 0 0,1 0 0 0 0,0 0 0 0 0,-1 0-1 0 0,1-1 1 0 0,0 1 0 0 0,0-1 0 0 0,0-1 0 0 0,-1 1 0 0 0,1-1 0 0 0,0 1 0 0 0,0-1 0 0 0,-1-1 0 0 0,5 0-7 0 0,133-61 129 0 0,-65 4-40 0 0,-60 41-66 0 0,-12 12-14 0 0,-1 0-1 0 0,0-1 0 0 0,-1 1 0 0 0,1-1 0 0 0,-1 1 1 0 0,0-1-1 0 0,-1 0 0 0 0,0 0 0 0 0,0 0 0 0 0,0-1 1 0 0,-1 1-1 0 0,0 0 0 0 0,-1-1 0 0 0,1-6-8 0 0,3-18 84 0 0,-25 23 161 0 0,13 20-213 0 0,1-1 0 0 0,0 2 0 0 0,0-1 0 0 0,1 1-1 0 0,1 0 1 0 0,0 1 0 0 0,0-1 0 0 0,2 1-1 0 0,-1 0 1 0 0,2 0 0 0 0,-1 0 0 0 0,1 9-32 0 0,2-17 19 0 0,1 0 0 0 0,-1-1 0 0 0,1 1 0 0 0,0-1 0 0 0,1 1 0 0 0,-1-1 0 0 0,1 1 0 0 0,-1-1 0 0 0,1 0 0 0 0,1 0 0 0 0,-1 0 0 0 0,1 0 0 0 0,-1 0 0 0 0,1 0 0 0 0,0-1 0 0 0,0 1 0 0 0,1-1 0 0 0,-1 0 0 0 0,1 0 0 0 0,0 0 0 0 0,-1 0 0 0 0,1-1 0 0 0,0 0 0 0 0,1 1-19 0 0,61 16 189 0 0,-4-44-45 0 0,14-39-1 0 0,-39 21-70 0 0,-2-21 231 0 0,-53 137-189 0 0,13-44-100 0 0,3-24-4 0 0,0 1 1 0 0,0 0-1 0 0,1 0 1 0 0,0 0-1 0 0,0 0 0 0 0,1 0 1 0 0,-1 0-1 0 0,1 1 1 0 0,0-1-1 0 0,1 0 1 0 0,0 0-1 0 0,0 0 0 0 0,0 0 1 0 0,0 0-1 0 0,1 0 1 0 0,0 0-1 0 0,1-1 1 0 0,-1 1-1 0 0,1-1 0 0 0,0 1 1 0 0,0-1-1 0 0,1 0 1 0 0,-1 0-1 0 0,2 0-11 0 0,65 32 109 0 0,-56-33-93 0 0</inkml:trace>
  <inkml:trace contextRef="#ctx0" brushRef="#br0" timeOffset="2470.904">3317 789 11656 0 0,'15'-48'1294'0'0,"-16"50"312"0"0,-1 18-659 0 0,1 46-849 0 0,-33 202 742 0 0,-9 160-498 0 0,30-368-306 0 0,-2 1 0 0 0,-3-2 0 0 0,-2-1 0 0 0,-16 30-36 0 0,1 0 35 0 0,31-76-29 0 0,-1-1 0 0 0,0 0 0 0 0,0 0 0 0 0,-1-1 0 0 0,0 0 0 0 0,-1 0 0 0 0,0 0 0 0 0,-1-1 0 0 0,0 0 0 0 0,0 0 0 0 0,-1-1 0 0 0,-3 2-6 0 0,0 0 12 0 0,-38 8 21 0 0,44-19-25 0 0,-1-1 0 0 0,1 1 0 0 0,0-2 0 0 0,1 1 0 0 0,-1 0 0 0 0,0-1 0 0 0,1 0 0 0 0,-1-1 0 0 0,1 1 0 0 0,0-1 0 0 0,0 0-1 0 0,0 0 1 0 0,1 0 0 0 0,-1-1 0 0 0,1 0 0 0 0,-1-2-8 0 0,-141-209 216 0 0,135 200-182 0 0,2 0 1 0 0,-1 0-1 0 0,2-1 0 0 0,0-1 0 0 0,1 1 1 0 0,1-1-1 0 0,1 0 0 0 0,0-1 0 0 0,1 1 1 0 0,1-1-1 0 0,1 0 0 0 0,1 0 0 0 0,1 0 1 0 0,0 0-1 0 0,1 0 0 0 0,2-9-34 0 0,-2 19 36 0 0,0-1-1 0 0,1 0 1 0 0,0 0-1 0 0,0 1 0 0 0,1 0 1 0 0,0-1-1 0 0,0 1 1 0 0,1 0-1 0 0,1 0 1 0 0,-1 1-1 0 0,2-1 1 0 0,-1 1-1 0 0,1 0 1 0 0,0 1-1 0 0,0-1 1 0 0,1 1-1 0 0,0 1 1 0 0,1-1-1 0 0,-1 1 0 0 0,5-2-35 0 0,86-31 384 0 0,-23 28-62 0 0,-3 11-130 0 0,-45 1-123 0 0,-1-6-4 0 0</inkml:trace>
  <inkml:trace contextRef="#ctx0" brushRef="#br0" timeOffset="2721.946">3456 360 12864 0 0,'0'0'0'0'0,"0"0"0"0"0,0 0 0 0 0,0 0 304 0 0,0 0 0 0 0,0 0 0 0 0,0 0 0 0 0,0 0-184 0 0,0 0 8 0 0,0 0-8 0 0,0 0 8 0 0,27 9 304 0 0,-16 0 8 0 0,1-2 0 0 0,10 13 0 0 0,7 4-305 0 0,-4-3 9 0 0,-11-3-16 0 0</inkml:trace>
  <inkml:trace contextRef="#ctx0" brushRef="#br0" timeOffset="3020.222">3550 896 11152 0 0,'5'-3'312'0'0,"43"-37"465"0"0,16-42-325 0 0,-10 11 479 0 0,-13 26-75 0 0,-8-9 121 0 0,-32 52-797 0 0,-1 2-72 0 0,0 0-12 0 0,0 0 5 0 0,0 0-9 0 0,0 0-21 0 0,0 0 0 0 0,0 0 1 0 0,-2 1-6 0 0,-7 3-50 0 0,1 1 0 0 0,-1 0 0 0 0,1 1 0 0 0,1 0 0 0 0,-1 0 0 0 0,1 0 0 0 0,0 1 0 0 0,1 0 0 0 0,-1 0 0 0 0,2 1 0 0 0,-1 0 0 0 0,1 0 0 0 0,0 0 0 0 0,0 1 0 0 0,1 0 0 0 0,0 0 0 0 0,1 0 0 0 0,-1 3-16 0 0,1-4 12 0 0,-2 2 2 0 0,1 1 0 0 0,0 1-1 0 0,0-1 1 0 0,2 0 0 0 0,-1 1 0 0 0,2 0 0 0 0,-1 0-1 0 0,1-1 1 0 0,1 1 0 0 0,0 0 0 0 0,1 0-1 0 0,1-1 1 0 0,-1 1 0 0 0,2 0 0 0 0,-1-1 0 0 0,2 1-1 0 0,0-1 1 0 0,1 2-14 0 0,-1-8 8 0 0,1 0-1 0 0,-1-1 1 0 0,1 1-1 0 0,0-1 1 0 0,1 0 0 0 0,-1-1-1 0 0,1 1 1 0 0,-1-1-1 0 0,1 0 1 0 0,0 0-1 0 0,0-1 1 0 0,1 0 0 0 0,-1 0-1 0 0,0 0 1 0 0,1-1-1 0 0,-1 0 1 0 0,1 0 0 0 0,-1-1-1 0 0,1 0 1 0 0,-1 0-1 0 0,6-1-7 0 0,11 3 33 0 0,95-1 56 0 0,-80-7-65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5:52.6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677 425 3208 0 0,'0'0'163'0'0,"0"0"9"0"0,0 0-3 0 0,4-5-13 0 0,10-16-51 0 0,1 2 6 0 0,-1-1 0 0 0,-1-1 0 0 0,-1 0 0 0 0,0-1 1 0 0,-2 0-1 0 0,5-15-111 0 0,-4-50 489 0 0,-13 83-402 0 0,-1-1-1 0 0,0 1 1 0 0,0 0 0 0 0,0-1-1 0 0,0 1 1 0 0,-1 1-1 0 0,0-1 1 0 0,0 0 0 0 0,0 1-1 0 0,0 0 1 0 0,0 0-1 0 0,0 0 1 0 0,-1 0 0 0 0,0 1-1 0 0,1 0 1 0 0,-1 0-1 0 0,0 0 1 0 0,0 0 0 0 0,0 1-1 0 0,0 0 1 0 0,0 0 0 0 0,-1 0-1 0 0,-1 1-86 0 0,-1-1 3 0 0,0 0-1 0 0,0 1 0 0 0,0 0 1 0 0,0 0-1 0 0,0 1 0 0 0,0 0 1 0 0,0 1-1 0 0,0 0 1 0 0,0 0-1 0 0,0 0 0 0 0,0 1 1 0 0,1 0-1 0 0,0 1 1 0 0,-1 0-1 0 0,1 0 0 0 0,1 0 1 0 0,-1 1-1 0 0,1 0 0 0 0,-5 5-2 0 0,-26 23 21 0 0,-52 68 489 0 0,36-1-95 0 0,35-43-10 0 0,14-47-357 0 0,-1 1-1 0 0,2 0 1 0 0,-1 0 0 0 0,2 0 0 0 0,-1 0-1 0 0,2 1 1 0 0,-1-1 0 0 0,2 0 0 0 0,-1 1-1 0 0,1-1 1 0 0,1 1 0 0 0,0-1 0 0 0,1 1-1 0 0,0-1 1 0 0,1 0-48 0 0,0-1 44 0 0,1 0-1 0 0,0 0 1 0 0,1-1 0 0 0,0 1-1 0 0,0-1 1 0 0,1-1 0 0 0,0 1 0 0 0,0-1-1 0 0,1 0 1 0 0,0 0 0 0 0,1-1-1 0 0,0 0 1 0 0,0 0 0 0 0,0-1-1 0 0,1 0 1 0 0,0 0 0 0 0,4 1-44 0 0,86 33 338 0 0,143 24 484 0 0,-240-63-806 0 0,1-1 1 0 0,-1 1-1 0 0,0 0 1 0 0,0 0 0 0 0,1 0-1 0 0,-1 0 1 0 0,0 0-1 0 0,0 0 1 0 0,0 0 0 0 0,0 1-1 0 0,-1-1 1 0 0,1 1-1 0 0,0 0 1 0 0,-1-1 0 0 0,1 1-1 0 0,-1 0 1 0 0,1 0-1 0 0,-1 0 1 0 0,0 0 0 0 0,0 0-1 0 0,0 0 1 0 0,0 1-1 0 0,0-1 1 0 0,0 0 0 0 0,-1 0-1 0 0,1 1 1 0 0,-1-1-1 0 0,1 0 1 0 0,-1 1 0 0 0,0-1-1 0 0,0 0 1 0 0,0 1-1 0 0,0-1 1 0 0,-1 1 0 0 0,1-1-1 0 0,0 0 1 0 0,-1 1 0 0 0,0-1-1 0 0,0 0 1 0 0,0 0-1 0 0,0 0 1 0 0,0 0 0 0 0,0 1-1 0 0,0-1 1 0 0,0-1-1 0 0,-1 1 1 0 0,1 0 0 0 0,-1 0-1 0 0,0 0 1 0 0,1-1-1 0 0,-1 1-16 0 0,-248 99 415 0 0,102-59-238 0 0,46-44-71 0 0,-75-16 31 0 0,78 11-41 0 0,62 1 167 0 0,49 13-111 0 0,104 2-48 0 0,-70-9-72 0 0</inkml:trace>
  <inkml:trace contextRef="#ctx0" brushRef="#br0" timeOffset="1287.656">1229 442 8240 0 0,'0'0'152'0'0,"0"0"0"0"0,0 0 0 0 0,0 0-12 0 0,0 0-48 0 0,0 0-12 0 0,0 0 2 0 0,0 0 36 0 0,0 0 99 0 0,4-2 31 0 0,137-81 591 0 0,-52 11-359 0 0,-21-29-70 0 0,-51 35-196 0 0,-22 20-64 0 0,-22 22-42 0 0,18 19-93 0 0,3 0-8 0 0,0 0 0 0 0,0 1 0 0 0,0 0 0 0 0,-1 0 0 0 0,0 1 0 0 0,0 0 0 0 0,0 0 0 0 0,0 0 0 0 0,0 1 0 0 0,-1 0 0 0 0,1 0 0 0 0,-1 1 0 0 0,1 0 1 0 0,-1 1-1 0 0,1-1 0 0 0,-1 1 0 0 0,0 1 0 0 0,-1 0-7 0 0,-4 3 5 0 0,1 1 1 0 0,-1 0 0 0 0,1 1 0 0 0,0 0-1 0 0,0 1 1 0 0,1 0 0 0 0,0 1 0 0 0,1 1-1 0 0,-1-1 1 0 0,2 2 0 0 0,-1-1 0 0 0,1 1-1 0 0,1 1 1 0 0,-1-1 0 0 0,2 2 0 0 0,0-1-1 0 0,0 1 1 0 0,1 0 0 0 0,-1 4-6 0 0,-6 17 10 0 0,1 1 0 0 0,1 1-1 0 0,2 0 1 0 0,2 0 0 0 0,-3 33-10 0 0,9-61 2 0 0,0 2 1 0 0,-7 36 15 0 0,1 1 0 0 0,3 0 0 0 0,2 0 0 0 0,1 0 0 0 0,6 43-18 0 0,1-50 7 0 0,-4-12 5 0 0,1-1 1 0 0,2 1-1 0 0,0-1 0 0 0,2 0 0 0 0,1 0 0 0 0,1-1 0 0 0,1 0 0 0 0,1-1 0 0 0,4 4-12 0 0,-15-27 2 0 0,0 0 1 0 0,1 0-1 0 0,-1 0 0 0 0,0 0 0 0 0,1 0 1 0 0,-1-1-1 0 0,1 1 0 0 0,0 0 0 0 0,-1 0 1 0 0,1-1-1 0 0,-1 1 0 0 0,1 0 1 0 0,0-1-1 0 0,0 1 0 0 0,-1 0 0 0 0,1-1 1 0 0,0 1-1 0 0,0-1 0 0 0,0 1 1 0 0,0-1-1 0 0,-1 0 0 0 0,1 1 0 0 0,0-1 1 0 0,0 0-1 0 0,0 0 0 0 0,0 0 1 0 0,0 1-1 0 0,0-1 0 0 0,0 0 0 0 0,0 0 1 0 0,0 0-1 0 0,0-1 0 0 0,0 1 1 0 0,0 0-1 0 0,0 0 0 0 0,0 0 0 0 0,-1-1 1 0 0,1 1-1 0 0,0 0 0 0 0,0-1 1 0 0,0 1-1 0 0,0-1 0 0 0,0 1 0 0 0,-1-1 1 0 0,1 0-1 0 0,0 1 0 0 0,-1-1 0 0 0,1 0 1 0 0,0 1-1 0 0,-1-1 0 0 0,1 0 1 0 0,-1 0-1 0 0,1 1 0 0 0,-1-1 0 0 0,1 0 1 0 0,-1 0-1 0 0,1 0 0 0 0,-1 0 1 0 0,0 0-3 0 0,63-107 80 0 0,7-25-8 0 0,-15 69 18 0 0,-53 56-22 0 0,-111 145-2 0 0,-59 4-2 0 0,59-62-8 0 0,190-68 198 0 0,90-21-123 0 0,-39-11-34 0 0,-28-12-9 0 0,-87 25-64 0 0,-7 4-12 0 0,0 0 0 0 0,-1-1 0 0 0,1 0 0 0 0,-1-1 0 0 0,0 1 0 0 0,-1-2 0 0 0,1 1 0 0 0,-1-1 0 0 0,-1-1 0 0 0,1 1 0 0 0,3-6-12 0 0,-5 5 3 0 0,0 0 10 0 0,0 0 0 0 0,0 0-1 0 0,-1-1 1 0 0,0 1-1 0 0,0-1 1 0 0,-1 0 0 0 0,0-1-1 0 0,-1 1 1 0 0,0-1 0 0 0,0 1-1 0 0,-1-1 1 0 0,1-8-13 0 0,-3 16 13 0 0,0 2-2 0 0,0 0 2 0 0,0 0-1 0 0,0 0 7 0 0,0 0-7 0 0,0 0 1 0 0,0 0-3 0 0,0 0-2 0 0,-19 3 40 0 0,-37 112 30 0 0,52-106-62 0 0,0 0 0 0 0,1 1 0 0 0,-1-1-1 0 0,2 0 1 0 0,-1 1 0 0 0,1 0 0 0 0,1-1-1 0 0,0 1 1 0 0,0 0 0 0 0,1 0 0 0 0,0 0 0 0 0,2 4-16 0 0,0-11 10 0 0,2 0 0 0 0,-1 0 0 0 0,0 0 0 0 0,0-1 1 0 0,1 0-1 0 0,0 1 0 0 0,-1-1 0 0 0,1-1 0 0 0,0 1 0 0 0,0 0 1 0 0,0-1-1 0 0,0 0 0 0 0,0 0 0 0 0,0 0 0 0 0,0 0 1 0 0,1-1-1 0 0,-1 0 0 0 0,0 0 0 0 0,0 0 0 0 0,0 0 1 0 0,1-1-1 0 0,-1 1 0 0 0,0-1 0 0 0,0 0 0 0 0,0 0 1 0 0,0-1-1 0 0,0 1 0 0 0,0-1 0 0 0,3-1-10 0 0,-1 1 9 0 0,159-51 180 0 0,-152 48-149 0 0,0-1 1 0 0,-1 0 0 0 0,0-1-1 0 0,0 0 1 0 0,-1 0-1 0 0,1-1 1 0 0,-2-1-1 0 0,1 0 1 0 0,-1-1-1 0 0,-1 0 1 0 0,1 0 0 0 0,6-11-41 0 0,-14 16 38 0 0,0-1 0 0 0,0 0 0 0 0,0 0 0 0 0,-1 0 0 0 0,1 1 0 0 0,-1-1 0 0 0,-1-1 0 0 0,1 1 0 0 0,-1 0 0 0 0,0 0 0 0 0,-1 0 0 0 0,0 0 0 0 0,1 0 0 0 0,-2 0 0 0 0,1 0 0 0 0,-1 0-38 0 0,1 4 81 0 0,-9-5 100 0 0,9 7-174 0 0,1-1 0 0 0,0 1 1 0 0,0 0-1 0 0,0-1 0 0 0,-1 1 0 0 0,1 0 0 0 0,0-1 0 0 0,-1 1 0 0 0,1 0 0 0 0,0-1 0 0 0,-1 1 0 0 0,1 0 0 0 0,-1-1 1 0 0,1 1-1 0 0,0 0 0 0 0,-1 0 0 0 0,1 0 0 0 0,-1-1 0 0 0,1 1 0 0 0,-1 0 0 0 0,1 0 0 0 0,0 0 0 0 0,-1 0 0 0 0,1 0 1 0 0,-1 0-1 0 0,1 0 0 0 0,-1 0 0 0 0,1 0 0 0 0,-1 0 0 0 0,1 0 0 0 0,-1 0 0 0 0,1 0 0 0 0,0 1 0 0 0,-1-1 0 0 0,1 0 0 0 0,-1 0 1 0 0,1 0-1 0 0,-1 1 0 0 0,1-1 0 0 0,0 0 0 0 0,-1 0 0 0 0,1 1 0 0 0,0-1 0 0 0,-1 0 0 0 0,1 1 0 0 0,0-1 0 0 0,-1 0 1 0 0,1 1-1 0 0,0-1 0 0 0,0 1 0 0 0,-1-1 0 0 0,1 0 0 0 0,0 1 0 0 0,0-1 0 0 0,0 1 0 0 0,0-1 0 0 0,0 1 0 0 0,-1-1 1 0 0,1 0-1 0 0,0 1 0 0 0,0-1 0 0 0,0 1 0 0 0,0-1 0 0 0,0 1 0 0 0,0-1 0 0 0,1 1-7 0 0,-5 5 32 0 0,2-1-1 0 0,-1 2 1 0 0,1-1 0 0 0,0 0-1 0 0,0 0 1 0 0,0 1 0 0 0,1-1-1 0 0,0 1 1 0 0,0-1 0 0 0,1 1-1 0 0,0-1 1 0 0,0 1 0 0 0,1-1-1 0 0,-1 1 1 0 0,1 0 0 0 0,1-1-1 0 0,-1 0 1 0 0,1 1 0 0 0,0-1-1 0 0,1 0 1 0 0,-1 0 0 0 0,1 0-1 0 0,1 0 1 0 0,-1-1-1 0 0,1 1 1 0 0,0-1 0 0 0,3 4-32 0 0,0-3 36 0 0,-1-1 0 0 0,1 0 0 0 0,-1 0 1 0 0,1 0-1 0 0,1-1 0 0 0,-1 0 0 0 0,0-1 0 0 0,1 0 0 0 0,0 0 1 0 0,0 0-1 0 0,0-1 0 0 0,0 0 0 0 0,0-1 0 0 0,1 0 0 0 0,3 0-36 0 0,42 13 327 0 0,-43-10-294 0 0</inkml:trace>
  <inkml:trace contextRef="#ctx0" brushRef="#br0" timeOffset="2058.059">2567 621 9848 0 0,'0'0'209'0'0,"0"0"6"0"0,0 0 1 0 0,-3 4-19 0 0,-33 104 478 0 0,7 183 638 0 0,39-31-658 0 0,10 19-295 0 0,-20-234-300 0 0,-2 0 1 0 0,-2 0 0 0 0,-2-1 0 0 0,-2 0 0 0 0,-2 1-61 0 0,-12-29 169 0 0,21-39-128 0 0,56-311 429 0 0,-53 228-246 0 0,15-113 336 0 0,27 124-232 0 0,43-42 280 0 0,-22 75-345 0 0,-58 54-237 0 0,0 0 0 0 0,0 0-1 0 0,1 1 1 0 0,0 0-1 0 0,0 0 1 0 0,1 1-1 0 0,0 0 1 0 0,0 0-1 0 0,0 1 1 0 0,1 0 0 0 0,-1 1-1 0 0,1 0 1 0 0,0 1-1 0 0,1 0 1 0 0,-1 0-1 0 0,0 1 1 0 0,1 1-1 0 0,8-1-25 0 0,-13 1 11 0 0,0 1 0 0 0,0 0-1 0 0,0 0 1 0 0,0 0 0 0 0,0 1-1 0 0,0 0 1 0 0,0 0 0 0 0,0 1-1 0 0,-1-1 1 0 0,1 1 0 0 0,0 0-1 0 0,-1 1 1 0 0,1-1 0 0 0,-1 1-1 0 0,0 0 1 0 0,0 1 0 0 0,0-1-1 0 0,-1 1 1 0 0,1 0 0 0 0,-1 0-1 0 0,0 0 1 0 0,0 1 0 0 0,0 0-1 0 0,0-1 1 0 0,-1 1 0 0 0,0 1-1 0 0,0-1 1 0 0,0 0 0 0 0,-1 1-1 0 0,0-1 1 0 0,0 1 0 0 0,1 2-11 0 0,6 65 116 0 0,-11-65-112 0 0,-1 0 1 0 0,0 0 0 0 0,0 1-1 0 0,0-2 1 0 0,-1 1-1 0 0,0 0 1 0 0,-1-1-1 0 0,0 0 1 0 0,0 0 0 0 0,0 0-1 0 0,-1-1 1 0 0,0 1-1 0 0,0-1 1 0 0,-1-1 0 0 0,1 1-1 0 0,-1-1 1 0 0,-1 0-1 0 0,1-1 1 0 0,-1 0-1 0 0,1 0 1 0 0,-1-1 0 0 0,0 1-1 0 0,0-2 1 0 0,-1 1-1 0 0,1-1 1 0 0,-1-1 0 0 0,1 1-1 0 0,-1-1 1 0 0,1-1-1 0 0,-1 0 1 0 0,0 0-1 0 0,1-1 1 0 0,-1 1 0 0 0,1-2-1 0 0,-1 0 1 0 0,1 0-1 0 0,-1 0 1 0 0,1-1-1 0 0,-1 0-4 0 0,-89-35-1 0 0,88 30-4 0 0,3 0 2 0 0,4 5-2 0 0,-3-2 2 0 0,4 4-4 0 0,4 1 1 0 0,59 17-4 0 0,-34-14 10 0 0</inkml:trace>
  <inkml:trace contextRef="#ctx0" brushRef="#br0" timeOffset="2310.283">3375 740 10752 0 0,'-2'4'178'0'0,"-68"256"1636"0"0,68-254-1722 0 0,-12 81 992 0 0,25-74-492 0 0,-4-8-496 0 0</inkml:trace>
  <inkml:trace contextRef="#ctx0" brushRef="#br0" timeOffset="2593.027">3546 342 9848 0 0,'0'0'0'0'0,"0"0"0"0"0,0 0 0 0 0,0 0 296 0 0,0 0 0 0 0,0 0 0 0 0,0 0 8 0 0,11 30-192 0 0,-6-16 16 0 0,-3 2 0 0 0,5 9 0 0 0,4-1 256 0 0,-1-1 8 0 0,-6-4-8 0 0</inkml:trace>
  <inkml:trace contextRef="#ctx0" brushRef="#br0" timeOffset="2985.827">3724 1039 8136 0 0,'0'0'254'0'0,"0"0"-3"0"0,4-5 4 0 0,16-22 87 0 0,-1-1 1 0 0,-2-1 0 0 0,-1-1-1 0 0,-1 0 1 0 0,8-26-343 0 0,45-32 995 0 0,-65 86-841 0 0,7-11 344 0 0,-14 28-17 0 0,-48 110-332 0 0,51-122-142 0 0,0 0 0 0 0,0 0 0 0 0,1 0-1 0 0,-1 0 1 0 0,1 0 0 0 0,-1 0-1 0 0,1 0 1 0 0,0 0 0 0 0,0 0 0 0 0,0 1-1 0 0,1-1 1 0 0,-1 0 0 0 0,1 0 0 0 0,0 0-1 0 0,0 0 1 0 0,0 0 0 0 0,0 0 0 0 0,0-1-1 0 0,0 1 1 0 0,1 0 0 0 0,-1 0 0 0 0,1-1-1 0 0,0 1 1 0 0,0-1 0 0 0,0 0 0 0 0,0 1-1 0 0,1-1 1 0 0,-1 0 0 0 0,0 0 0 0 0,1-1-1 0 0,-1 1 1 0 0,1 0 0 0 0,0-1 0 0 0,0 1-1 0 0,-1-1 1 0 0,1 0 0 0 0,0 0 0 0 0,0 0-1 0 0,0 0 1 0 0,0-1 0 0 0,0 1 0 0 0,1-1-1 0 0,-1 0 1 0 0,0 0 0 0 0,0 0 0 0 0,0 0-1 0 0,0-1 1 0 0,0 1 0 0 0,0-1 0 0 0,0 1-1 0 0,2-2-6 0 0,6 0 17 0 0,0 0-1 0 0,0 0 1 0 0,-1-1 0 0 0,1-1-1 0 0,-1 0 1 0 0,0 0-1 0 0,0-1 1 0 0,0 0-1 0 0,-1-1 1 0 0,1 0 0 0 0,-1 0-1 0 0,-1-1 1 0 0,1 0-1 0 0,2-4-16 0 0,-6 6 22 0 0,0-1 0 0 0,-1 1 0 0 0,0-1 0 0 0,1 0 0 0 0,-2 0-1 0 0,1-1 1 0 0,-1 1 0 0 0,0-1 0 0 0,0 0 0 0 0,-1 1 0 0 0,0-1 0 0 0,0-1 0 0 0,0 1-1 0 0,-1 0 1 0 0,0-6-22 0 0,0-34 399 0 0,-1 45-354 0 0,0 2 9 0 0,0-6 339 0 0,-4 40-274 0 0,2-19-94 0 0,0 0 1 0 0,0-1-1 0 0,2 1 1 0 0,0 0-1 0 0,0 0 0 0 0,1 0 1 0 0,1-1-1 0 0,1 1 1 0 0,0 0-1 0 0,1-1 1 0 0,0 0-26 0 0,74 69 248 0 0,-50-64-183 0 0,-14-12-26 0 0</inkml:trace>
  <inkml:trace contextRef="#ctx0" brushRef="#br0" timeOffset="3709.53">4862 842 7632 0 0,'45'-121'2294'0'0,"-44"119"-2259"0"0,-1 0 0 0 0,1 0 0 0 0,-1 0 0 0 0,0 0 0 0 0,0 0 0 0 0,0 0 0 0 0,0 0 1 0 0,0 0-1 0 0,0 0 0 0 0,-1 0 0 0 0,1 0 0 0 0,-1 0 0 0 0,1 0 0 0 0,-1 0 0 0 0,0 1 0 0 0,0-1 0 0 0,0 0 0 0 0,0 0 0 0 0,0 1 0 0 0,0-1 0 0 0,0 1 0 0 0,0-1 0 0 0,-1 1 0 0 0,1-1 0 0 0,-1 1 0 0 0,1 0 0 0 0,-1-1 0 0 0,1 1 0 0 0,-1 0 0 0 0,0 0 0 0 0,0 0 0 0 0,1 0 0 0 0,-1 1 0 0 0,0-1 0 0 0,0 0 0 0 0,0 1 0 0 0,0-1 0 0 0,0 1 0 0 0,0 0 0 0 0,0 0 0 0 0,0 0 0 0 0,0 0 0 0 0,0 0-35 0 0,-88 6 196 0 0,0 32-40 0 0,80-34-130 0 0,0 1-1 0 0,0 0 1 0 0,0 1 0 0 0,1 0 0 0 0,0 0 0 0 0,0 1 0 0 0,0 1 0 0 0,1-1 0 0 0,0 1 0 0 0,1 1 0 0 0,0-1 0 0 0,0 1 0 0 0,1 0 0 0 0,0 1 0 0 0,0 0-1 0 0,1 0 1 0 0,0 0 0 0 0,1 1-26 0 0,-13 91 271 0 0,19-100-254 0 0,0 0 0 0 0,0 1 0 0 0,1-1 0 0 0,-1 0 1 0 0,1 0-1 0 0,-1 0 0 0 0,1 0 0 0 0,-1-1 0 0 0,1 1 0 0 0,0-1 0 0 0,0 0 1 0 0,0 1-1 0 0,0-1 0 0 0,0-1 0 0 0,0 1 0 0 0,0 0 0 0 0,0-1 0 0 0,0 1 1 0 0,0-1-1 0 0,1 0 0 0 0,-1 0 0 0 0,0 0 0 0 0,0-1 0 0 0,0 1 0 0 0,0-1 0 0 0,0 1 1 0 0,3-2-18 0 0,131-43 688 0 0,-122 38-588 0 0,-1-1 1 0 0,0-1-1 0 0,-1 0 1 0 0,0-1-1 0 0,0 0 1 0 0,-1-1-1 0 0,0 0 1 0 0,-1-1-1 0 0,-1-1 1 0 0,5-6-101 0 0,14-36 580 0 0,-29 44-394 0 0,0 5 1237 0 0,0 31-1288 0 0,-2-3-46 0 0,2-1 1 0 0,1 0-1 0 0,0 0 0 0 0,2 1 1 0 0,0-1-1 0 0,1-1 0 0 0,2 1 0 0 0,0-1 1 0 0,2 5-90 0 0,43 45 336 0 0,-48-66-299 0 0,0 1 0 0 0,0-1-1 0 0,0 0 1 0 0,1 0 0 0 0,0-1 0 0 0,0 1 0 0 0,0-1 0 0 0,0 0 0 0 0,0 0 0 0 0,1 0 0 0 0,-1 0 0 0 0,1-1 0 0 0,0 0-1 0 0,0 0 1 0 0,0 0 0 0 0,0 0 0 0 0,0-1 0 0 0,0 0 0 0 0,0 0 0 0 0,0 0 0 0 0,1-1 0 0 0,-1 0 0 0 0,0 0 0 0 0,0 0-1 0 0,1-1-36 0 0,1-3 25 0 0,-1-1 0 0 0,0 0 0 0 0,0-1 0 0 0,0 0 0 0 0,-1 0 0 0 0,1 0 0 0 0,-2 0-1 0 0,1-1 1 0 0,-1 0 0 0 0,0 0 0 0 0,0 0 0 0 0,-1 0 0 0 0,0-1 0 0 0,0 1 0 0 0,-1-1 0 0 0,0 0-1 0 0,0 0 1 0 0,0-7-25 0 0,-1 13 7 0 0,12-98 145 0 0,-10 2-17 0 0,1 18-11 0 0,-5 62-16 0 0,0 34-58 0 0,-1-5-34 0 0,3-2 0 0 0</inkml:trace>
  <inkml:trace contextRef="#ctx0" brushRef="#br0" timeOffset="11427.067">455 1985 696 0 0,'0'0'271'0'0,"0"0"-5"0"0,0 0 6 0 0,0 0-21 0 0,0 0-110 0 0,-3-4-22 0 0,2 2 75 0 0,-6-9-411 0 0,4 10 1068 0 0,3 3 449 0 0,-18 210 212 0 0,-11-90-1488 0 0,-16 68-24 0 0,11-12 410 0 0,14-60 260 0 0,20-116-470 0 0,25-15 752 0 0,-19 4-808 0 0,-1 0 0 0 0</inkml:trace>
  <inkml:trace contextRef="#ctx0" brushRef="#br0" timeOffset="11678.524">61 2157 7528 0 0,'0'0'178'0'0,"0"0"12"0"0,0 0 0 0 0,0 0-20 0 0,0 0-64 0 0,4 1-6 0 0,24 9 157 0 0,0-1 0 0 0,0-1 0 0 0,1-2 1 0 0,0-1-1 0 0,0-1 0 0 0,12 0-257 0 0,-9-1 99 0 0,223-10 1175 0 0,-245 8-1246 0 0,12 1 48 0 0,0 1 0 0 0,-1 1-1 0 0,1 1 1 0 0,-1 0-1 0 0,0 2 1 0 0,0 1 0 0 0,8 4-76 0 0,-10-1 56 0 0</inkml:trace>
  <inkml:trace contextRef="#ctx0" brushRef="#br0" timeOffset="11977.056">774 2696 8840 0 0,'3'-6'105'0'0,"122"-205"407"0"0,-48 90 387 0 0,-44 45-39 0 0,-66 72-443 0 0,24 7-404 0 0,0 1 0 0 0,0 1 1 0 0,0 0-1 0 0,1 0 0 0 0,-1 1 0 0 0,1 0 0 0 0,1 0 0 0 0,-1 1 1 0 0,1 0-1 0 0,0 0 0 0 0,1 1 0 0 0,-1 0 0 0 0,2 0 0 0 0,-1 0 1 0 0,1 1-1 0 0,0 0 0 0 0,1 0 0 0 0,0 0 0 0 0,0 0 1 0 0,1 1-1 0 0,1 0 0 0 0,-1-1 0 0 0,2 1 0 0 0,-1 0 0 0 0,1 0 1 0 0,1 10-14 0 0,-3-12 8 0 0,1 0 0 0 0,0 1 0 0 0,1-1 0 0 0,0 1 0 0 0,1-1 0 0 0,-1 1 0 0 0,2-1 0 0 0,-1 1 0 0 0,1-1 0 0 0,0 1 0 0 0,1-1 0 0 0,0 1 0 0 0,0-1 0 0 0,1 0 0 0 0,0 0 1 0 0,1 0-1 0 0,0 0 0 0 0,0-1 0 0 0,0 0 0 0 0,1 1 0 0 0,0-1 0 0 0,0-1 0 0 0,5 5-8 0 0,-8-9 2 0 0,1 0 4 0 0,0 1 0 0 0,0-1-1 0 0,0 1 1 0 0,0-1 0 0 0,0 0-1 0 0,1 0 1 0 0,-1-1 0 0 0,0 1 0 0 0,1-1-1 0 0,0 1 1 0 0,-1-1 0 0 0,1 0-1 0 0,0 0 1 0 0,-1-1 0 0 0,1 1 0 0 0,0-1-1 0 0,0 0 1 0 0,0 0 0 0 0,2 0-6 0 0,73-16 77 0 0,-51-2-58 0 0</inkml:trace>
  <inkml:trace contextRef="#ctx0" brushRef="#br0" timeOffset="12212.764">1346 1630 9144 0 0,'0'0'0'0'0,"0"0"0"0"0,0 0 0 0 0,0 0 272 0 0,0 0-8 0 0,-23 19 8 0 0,14-4 8 0 0,-2 8-168 0 0,2 0 8 0 0,5 1 0 0 0,-3 16-8 0 0,0 7 296 0 0,3-3 0 0 0,4-3 0 0 0,1 2 0 0 0,9 4-272 0 0,-2-10 0 0 0,2-2 0 0 0</inkml:trace>
  <inkml:trace contextRef="#ctx0" brushRef="#br0" timeOffset="12905.167">1465 2306 8432 0 0,'0'0'281'0'0,"0"0"4"0"0,0 0-2 0 0,0 0-26 0 0,1 4-114 0 0,5 46 1232 0 0,-5 29-486 0 0,-34 119 102 0 0,18-113-199 0 0,34-81-510 0 0,103-211 13 0 0,-34 45-96 0 0,-85 159-191 0 0,1-6 11 0 0,1 1 0 0 0,0 0-1 0 0,0 1 1 0 0,1-1-1 0 0,0 1 1 0 0,1 0-1 0 0,-1 1 1 0 0,1-1-1 0 0,0 1 1 0 0,1 1-1 0 0,0-1 1 0 0,-1 1 0 0 0,2 0-1 0 0,-1 1 1 0 0,1 0-1 0 0,-1 1 1 0 0,1-1-1 0 0,5 0-18 0 0,40-5 203 0 0,-31 35-74 0 0,-4 57 68 0 0,-18-72-170 0 0,0 108 110 0 0,-15 62 30 0 0,-4-105-67 0 0,18-74-82 0 0,0 0-19 0 0,-3 5 104 0 0,12-13-28 0 0,8-17-45 0 0,-2 0 0 0 0,0-1 0 0 0,-2-1 0 0 0,-1 0 0 0 0,0 0 0 0 0,6-26-30 0 0,6-10 72 0 0,41-64 145 0 0,-62 120-198 0 0,0 0 0 0 0,0 0 0 0 0,0 1 0 0 0,1-1 1 0 0,0 1-1 0 0,0 0 0 0 0,0 0 0 0 0,0 0 0 0 0,1 0 0 0 0,-1 1 0 0 0,1 0 0 0 0,0 0 0 0 0,0 0 0 0 0,0 0 0 0 0,0 1 1 0 0,3-1-21 0 0,4-2 104 0 0,-12 4-96 0 0,1 0-1 0 0,0 0 1 0 0,0 0 0 0 0,0 1 0 0 0,-1-1 0 0 0,1 0-1 0 0,0 1 1 0 0,0-1 0 0 0,0 0 0 0 0,0 1 0 0 0,0-1-1 0 0,0 1 1 0 0,0 0 0 0 0,0-1 0 0 0,1 1 0 0 0,-1 0-1 0 0,0 0 1 0 0,0 0 0 0 0,0 0 0 0 0,0 0 0 0 0,0 0-1 0 0,0 0 1 0 0,0 0 0 0 0,1 0 0 0 0,-1 0 0 0 0,0 0-1 0 0,0 1 1 0 0,0-1 0 0 0,0 0 0 0 0,0 1 0 0 0,0-1-1 0 0,0 1 1 0 0,0 0 0 0 0,0-1 0 0 0,0 1 0 0 0,0 0-1 0 0,-1-1 1 0 0,1 1 0 0 0,0 0 0 0 0,0 0 0 0 0,-1 0-1 0 0,1-1 1 0 0,0 2-7 0 0,20 94 200 0 0,-41 111 119 0 0,-17-41 18 0 0,36-164-330 0 0,1-1 0 0 0,0 1 0 0 0,0-1 0 0 0,0 1-1 0 0,0 0 1 0 0,0-1 0 0 0,0 1 0 0 0,0-1 0 0 0,0 1 0 0 0,1 0-1 0 0,-1-1 1 0 0,1 1 0 0 0,-1-1 0 0 0,1 1 0 0 0,0-1 0 0 0,-1 0 0 0 0,1 1-1 0 0,0-1 1 0 0,0 1 0 0 0,0-1 0 0 0,0 0 0 0 0,0 0 0 0 0,0 0-1 0 0,0 0 1 0 0,1 0 0 0 0,-1 0 0 0 0,0 0 0 0 0,1 0 0 0 0,-1 0 0 0 0,0 0-1 0 0,1-1 1 0 0,-1 1 0 0 0,1 0 0 0 0,-1-1 0 0 0,1 0 0 0 0,-1 1-1 0 0,1-1 1 0 0,0 0 0 0 0,-1 0 0 0 0,1 0 0 0 0,-1 0 0 0 0,1 0 0 0 0,0 0-1 0 0,0 0-6 0 0,6-2 64 0 0</inkml:trace>
  <inkml:trace contextRef="#ctx0" brushRef="#br0" timeOffset="13455.817">2844 2503 11256 0 0,'19'-35'582'0'0,"11"-21"306"0"0,-11-9-150 0 0,-16 59-620 0 0,-1 0 1 0 0,1-1 0 0 0,-1 1 0 0 0,0-1 0 0 0,-1 1 0 0 0,0-1-1 0 0,0 1 1 0 0,0-1 0 0 0,-1 0 0 0 0,0 1 0 0 0,0-1 0 0 0,-1 0 0 0 0,1 1-1 0 0,-2-1 1 0 0,1 0-119 0 0,-3 3 26 0 0,1 0 1 0 0,-1 0-1 0 0,0 0 0 0 0,0 1 0 0 0,0-1 1 0 0,0 1-1 0 0,-1 0 0 0 0,1 0 0 0 0,-1 1 0 0 0,0-1 1 0 0,1 1-1 0 0,-1 0 0 0 0,0 1 0 0 0,-1-1 1 0 0,1 1-1 0 0,0 0 0 0 0,0 0 0 0 0,-1 1 0 0 0,1-1 1 0 0,0 1-1 0 0,-4 0-26 0 0,-4 2 18 0 0,0-1 0 0 0,1 1 0 0 0,-1 1 0 0 0,1 1 0 0 0,-1-1 0 0 0,1 2 0 0 0,1 0 0 0 0,-1 0 0 0 0,0 1 0 0 0,1 1 0 0 0,1 0 0 0 0,-1 0 0 0 0,1 1 0 0 0,0 0 0 0 0,-5 6-18 0 0,-27 18 29 0 0,27-20-28 0 0,1 0 1 0 0,0 0 0 0 0,1 2 0 0 0,0 0 0 0 0,1 0 0 0 0,1 1 0 0 0,0 0 0 0 0,1 1-1 0 0,1 0 1 0 0,0 1 0 0 0,1 0 0 0 0,1 0 0 0 0,1 1 0 0 0,0 0 0 0 0,1 0 0 0 0,1 0 0 0 0,0 7-2 0 0,4-21-7 0 0,0-1 1 0 0,0 0-1 0 0,1 0 1 0 0,-1 1-1 0 0,1-1 1 0 0,-1 0-1 0 0,1 0 1 0 0,0 0-1 0 0,0 0 1 0 0,1 0-1 0 0,-1 0 1 0 0,0 0-1 0 0,1 0 1 0 0,0 0-1 0 0,0-1 1 0 0,0 1-1 0 0,0-1 1 0 0,0 1-1 0 0,0-1 1 0 0,1 0-1 0 0,-1 0 1 0 0,1 0-1 0 0,0 0 1 0 0,-1 0-1 0 0,1-1 1 0 0,0 1-1 0 0,0-1 1 0 0,0 1-1 0 0,0-1 1 0 0,0 0-1 0 0,0-1 1 0 0,1 1-1 0 0,-1 0 1 0 0,0-1-1 0 0,0 0 1 0 0,0 0-1 0 0,1 0 1 0 0,-1 0-1 0 0,0 0 1 0 0,0 0-1 0 0,1-1 1 0 0,-1 0-1 0 0,0 0 1 0 0,0 0-1 0 0,0 0 1 0 0,0 0-1 0 0,1-1 7 0 0,8 0-18 0 0,0-1 0 0 0,0-1 0 0 0,0 0 0 0 0,-1-1 0 0 0,1 0-1 0 0,-1 0 1 0 0,0-1 0 0 0,-1 0 0 0 0,0-1 0 0 0,4-3 18 0 0,170-156-304 0 0,-137 118 152 0 0,-46 47 149 0 0,-1 1 1 0 0,1 0 0 0 0,-1 0-1 0 0,0 0 1 0 0,1-1 0 0 0,-1 1-1 0 0,1 0 1 0 0,-1 0 0 0 0,0 0-1 0 0,1 0 1 0 0,-1 0-1 0 0,1 0 1 0 0,-1 0 0 0 0,1 0-1 0 0,-1 0 1 0 0,1 0 0 0 0,-1 0-1 0 0,1 0 1 0 0,-1 0-1 0 0,0 0 1 0 0,1 0 0 0 0,-1 0-1 0 0,1 1 1 0 0,-1-1 0 0 0,0 0-1 0 0,1 0 1 0 0,-1 0-1 0 0,1 1 1 0 0,-1-1 0 0 0,0 0-1 0 0,1 1 1 0 0,-1-1 0 0 0,0 0-1 0 0,1 1 1 0 0,-1-1-1 0 0,0 0 1 0 0,0 1 0 0 0,1-1-1 0 0,-1 0 1 0 0,0 1 0 0 0,0-1-1 0 0,0 1 1 0 0,0-1-1 0 0,1 1 1 0 0,-1-1 0 0 0,0 0-1 0 0,0 1 1 0 0,0-1 0 0 0,0 1-1 0 0,0-1 1 0 0,0 1-1 0 0,0-1 1 0 0,0 1 0 0 0,0-1-1 0 0,0 0 1 0 0,-1 1 0 0 0,1-1-1 0 0,0 1 1 0 0,0-1-1 0 0,0 1 1 0 0,0-1 0 0 0,-1 0-1 0 0,1 1 1 0 0,0-1 0 0 0,0 1-1 0 0,-1-1 1 0 0,1 0 0 0 0,0 1-1 0 0,-1-1 3 0 0,1 0 1 0 0,-6 101-8 0 0,2-77 8 0 0,2 0 1 0 0,1 0-1 0 0,1 1 1 0 0,1-1-1 0 0,1 0 1 0 0,4 20-2 0 0,33 4 56 0 0,-31-45-48 0 0</inkml:trace>
  <inkml:trace contextRef="#ctx0" brushRef="#br0" timeOffset="14230.34">3411 2656 11448 0 0,'0'0'0'0'0,"0"0"0"0"0,0 0 0 0 0,0 0 56 0 0,0 0 8 0 0,0 0-8 0 0,0 0 8 0 0,0 0-32 0 0,0 0 16 0 0,0 0-16 0 0,-19-25 16 0 0,19 15 352 0 0,0 10 16 0 0,0-11 0 0 0,0 11-8 0 0,0 0-272 0 0,0 0 0 0 0,0 0 0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6:12.9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5874 851 7432 0 0,'0'0'329'0'0,"0"0"4"0"0,0 0-1 0 0,0 0-26 0 0,0 0-144 0 0,0 0-39 0 0,0 0 5 0 0,0 0 31 0 0,-4-1 98 0 0,-13-5 27 0 0,9 10-7 0 0,-11 32-126 0 0,2 1-1 0 0,1 0 0 0 0,2 1 0 0 0,1 0 1 0 0,2 1-1 0 0,2 1 0 0 0,2 0 0 0 0,1 0 1 0 0,2 0-1 0 0,2 2-150 0 0,-39 145 383 0 0,25-113-177 0 0,86-122 82 0 0,-50 31-270 0 0,-2-1-1 0 0,0-1 0 0 0,-1-1 1 0 0,0 0-1 0 0,-2-2 0 0 0,9-16-17 0 0,38-136 83 0 0,-21 31-20 0 0,-5 30 29 0 0,-24 101 214 0 0,-11 14-255 0 0,1 1 4 0 0,7 16 25 0 0,0 2 0 0 0,-1-1 0 0 0,-1 1 0 0 0,-1 0 0 0 0,-1 1 0 0 0,-1-1 0 0 0,-1 1 0 0 0,-1 0 1 0 0,0 0-1 0 0,-2 0 0 0 0,-1 0 0 0 0,-3 20-80 0 0,-26 97 520 0 0,14-108-196 0 0,16-29-263 0 0,0-2 5 0 0,0 0-14 0 0,0 0-6 0 0,2-2-3 0 0,5-4-28 0 0,0-1-1 0 0,0 0 1 0 0,-1 0 0 0 0,0-1-1 0 0,-1 0 1 0 0,0 0 0 0 0,0 0-1 0 0,0 0 1 0 0,-1-1 0 0 0,0 0-1 0 0,-1 0 1 0 0,0 0 0 0 0,0 0-1 0 0,-1-2-14 0 0,15-35 42 0 0,8-13 8 0 0,65-113 141 0 0,-10 67 12 0 0,-80 104-195 0 0,1-1 1 0 0,0 1-1 0 0,0 0 1 0 0,0 0-1 0 0,0 0 1 0 0,0 1-1 0 0,0-1 1 0 0,0 0 0 0 0,0 0-1 0 0,1 0 1 0 0,-1 1-1 0 0,0-1 1 0 0,0 1-1 0 0,1-1 1 0 0,-1 1-1 0 0,0-1 1 0 0,1 1 0 0 0,-1 0-1 0 0,0 0 1 0 0,1-1-1 0 0,-1 1 1 0 0,0 0-1 0 0,1 0 1 0 0,-1 0 0 0 0,0 1-1 0 0,1-1 1 0 0,-1 0-1 0 0,0 0 1 0 0,1 1-1 0 0,-1-1 1 0 0,0 1-1 0 0,1-1 1 0 0,-1 1 0 0 0,0 0-1 0 0,0-1 1 0 0,0 1-1 0 0,0 0 1 0 0,0 0-1 0 0,0 0 1 0 0,0 0 0 0 0,0 0-1 0 0,0 0 1 0 0,0 0-1 0 0,0 0 1 0 0,0 0-1 0 0,-1 0-8 0 0,29 61 165 0 0,-27 104 59 0 0,-59 38 20 0 0,55-192-230 0 0,1-10-7 0 0,0 1 0 0 0,0-1 0 0 0,0 1 0 0 0,1-1 0 0 0,-1 1 0 0 0,1 0 0 0 0,-1-1 0 0 0,1 1 0 0 0,0 0 0 0 0,0-1 0 0 0,0 1 0 0 0,1 0 1 0 0,-1-1-1 0 0,1 1 0 0 0,-1-1 0 0 0,1 1 0 0 0,0-1 0 0 0,0 1 0 0 0,0-1 0 0 0,0 1 0 0 0,1-1 0 0 0,-1 0 0 0 0,1 1 0 0 0,-1-1 0 0 0,1 0 0 0 0,0 0 0 0 0,0 0 0 0 0,1 1-7 0 0,6 0 30 0 0</inkml:trace>
  <inkml:trace contextRef="#ctx0" brushRef="#br0" timeOffset="472.966">6674 824 9536 0 0,'0'0'344'0'0,"0"0"-2"0"0,0 0-2 0 0,0 0-28 0 0,0 0-146 0 0,0 0-40 0 0,-2 5-2 0 0,-45 139 2063 0 0,11 91-1304 0 0,40-115-397 0 0,-3-117-443 0 0,23-2 109 0 0,-16-7-140 0 0,0 0-1 0 0,-1 0 1 0 0,1 0 0 0 0,-1-1-1 0 0,-1 0 1 0 0,1 0 0 0 0,-1-1-1 0 0,0 0 1 0 0,-1 0 0 0 0,0-1-1 0 0,0 0-11 0 0,0 2 8 0 0,72-100 71 0 0,-17 10-5 0 0,-13-16 37 0 0,-42 104-85 0 0,-5-6 49 0 0,-25 58-11 0 0,-28 164 83 0 0,51-96-12 0 0,3-104-119 0 0,-1-1 0 0 0,1 0 1 0 0,0 0-1 0 0,0 0 0 0 0,1 0 1 0 0,0 0-1 0 0,0 0 1 0 0,0-1-1 0 0,1 1 0 0 0,0 0 1 0 0,0-1-1 0 0,0 0 0 0 0,1 0 1 0 0,2 3-17 0 0,12 27 180 0 0,26-11 28 0 0,-33-24-162 0 0</inkml:trace>
  <inkml:trace contextRef="#ctx0" brushRef="#br0" timeOffset="1023.099">7351 975 11352 0 0,'8'-42'408'0'0,"17"-15"405"0"0,-24 56-769 0 0,0 0 0 0 0,0 0 0 0 0,0 0-1 0 0,0 0 1 0 0,-1 0 0 0 0,1 0 0 0 0,0 0 0 0 0,-1 0 0 0 0,1 0 0 0 0,0 0 0 0 0,-1-1 0 0 0,0 1-1 0 0,1 0 1 0 0,-1 0 0 0 0,0-1 0 0 0,1 1 0 0 0,-1 0 0 0 0,0-1 0 0 0,0 1 0 0 0,0 0-1 0 0,0-1 1 0 0,0 1 0 0 0,-1 0 0 0 0,1 0 0 0 0,0-1 0 0 0,-1 1 0 0 0,1 0 0 0 0,0 0 0 0 0,-1-1-1 0 0,0 1 1 0 0,1 0 0 0 0,-1 0 0 0 0,0 0 0 0 0,1 0 0 0 0,-1 0 0 0 0,0 0 0 0 0,0 0-1 0 0,0 0 1 0 0,0 0 0 0 0,0 0 0 0 0,0 0 0 0 0,0 1 0 0 0,0-1 0 0 0,0 0 0 0 0,-1 1 0 0 0,1-1-1 0 0,0 1 1 0 0,0-1 0 0 0,0 1 0 0 0,-1 0 0 0 0,0-1-44 0 0,-75-4 428 0 0,64 5-371 0 0,5 2-37 0 0,-1 1 0 0 0,0 0 0 0 0,1 0 0 0 0,0 1 1 0 0,0 0-1 0 0,0 1 0 0 0,0 0 0 0 0,1 0 1 0 0,0 0-1 0 0,0 1 0 0 0,0 0 0 0 0,0 0 1 0 0,1 1-1 0 0,0 0 0 0 0,1 0 0 0 0,0 0 1 0 0,-2 4-21 0 0,4-7 6 0 0,0 1 1 0 0,1 0-1 0 0,0-1 1 0 0,0 1 0 0 0,0 0-1 0 0,0 0 1 0 0,1 0-1 0 0,0 0 1 0 0,0 0 0 0 0,0 0-1 0 0,0 1 1 0 0,1-1 0 0 0,0 0-1 0 0,0 0 1 0 0,1 0-1 0 0,-1 1 1 0 0,1-1 0 0 0,0 0-1 0 0,1 0 1 0 0,-1 0 0 0 0,1 0-1 0 0,0 0 1 0 0,0-1-1 0 0,0 1 1 0 0,1 0 0 0 0,0-1-1 0 0,0 0 1 0 0,0 1 0 0 0,2 1-7 0 0,11 6 7 0 0,0-2 0 0 0,1 1 0 0 0,0-2 1 0 0,0 0-1 0 0,1-1 0 0 0,0-1 1 0 0,0-1-1 0 0,1-1 0 0 0,0 0 1 0 0,8 1-8 0 0,128 47 45 0 0,-118-18-34 0 0,-16 20 19 0 0,-22-45 9 0 0,-51 18 62 0 0,37-24-82 0 0,-177 33 278 0 0,26-22 50 0 0,104-15-60 0 0,60-1-230 0 0,-6 0 135 0 0,61-34 5 0 0,-34 21-165 0 0</inkml:trace>
  <inkml:trace contextRef="#ctx0" brushRef="#br0" timeOffset="1369.058">7808 1109 9648 0 0,'40'-73'380'0'0,"15"-30"297"0"0,-28 55 816 0 0,-33 38-1001 0 0,4 10-368 0 0,2 0-2 0 0,-23 20 214 0 0,13-7-310 0 0,0 0 0 0 0,0 1 0 0 0,2 0 0 0 0,0 0 0 0 0,0 1 0 0 0,1 0 1 0 0,1 0-1 0 0,0 1 0 0 0,1 0 0 0 0,1 0 0 0 0,1 0 0 0 0,0 1 1 0 0,1-1-1 0 0,1 1 0 0 0,0-1 0 0 0,1 1 0 0 0,1-1 0 0 0,1 2-26 0 0,0-10 8 0 0,0 0 0 0 0,1 1 0 0 0,0-1 0 0 0,0 0 0 0 0,1-1 0 0 0,0 1 0 0 0,0-1 0 0 0,1 1 0 0 0,0-1 0 0 0,0 0 0 0 0,1-1 0 0 0,0 0 0 0 0,0 0 0 0 0,0 0 0 0 0,1 0-1 0 0,0-1 1 0 0,0 0 0 0 0,0-1 0 0 0,1 1 0 0 0,0-2 0 0 0,-1 1 0 0 0,1-1 0 0 0,1 0 0 0 0,-1 0 0 0 0,0-1 0 0 0,1 0 0 0 0,-1-1 0 0 0,2 0-8 0 0,11 2 11 0 0</inkml:trace>
  <inkml:trace contextRef="#ctx0" brushRef="#br0" timeOffset="1651.517">8431 207 8536 0 0,'0'0'0'0'0,"0"0"0"0"0,0 0 0 0 0,-8 23 232 0 0,-2-5 0 0 0,-1-3 0 0 0,-9 22 16 0 0,-3 12-144 0 0,5-1 0 0 0,5-4 8 0 0,2-2-8 0 0,1 5 456 0 0,3 4 0 0 0,0-1-8 0 0,7-3 8 0 0,6-7-416 0 0,1-9 0 0 0,4-2 0 0 0</inkml:trace>
  <inkml:trace contextRef="#ctx0" brushRef="#br0" timeOffset="2740.252">9161 1259 9040 0 0,'0'0'145'0'0,"0"0"4"0"0,0 0-2 0 0,0 0-8 0 0,0 0-47 0 0,0 0-12 0 0,0 0 1 0 0,0 0 24 0 0,4-4 77 0 0,13-16-42 0 0,0-2 0 0 0,-1 1 1 0 0,-1-2-1 0 0,-1 0 1 0 0,-2-1-1 0 0,0 0 0 0 0,4-13-140 0 0,-1-33 444 0 0,-16 67-431 0 0,-1 1 1 0 0,1 0-1 0 0,0-1 0 0 0,-1 1 0 0 0,0 0 0 0 0,1 0 0 0 0,-1 0 0 0 0,0 0 1 0 0,0 0-1 0 0,0 0 0 0 0,0 0 0 0 0,0 1 0 0 0,-1-1 0 0 0,1 1 1 0 0,0 0-1 0 0,-1-1 0 0 0,1 1 0 0 0,-1 0 0 0 0,1 0 0 0 0,-1 1 0 0 0,0-1 1 0 0,1 1-1 0 0,-1-1 0 0 0,0 1 0 0 0,1 0 0 0 0,-1 0 0 0 0,0 0 0 0 0,0 0 1 0 0,1 0-1 0 0,-1 1 0 0 0,0-1 0 0 0,0 1-13 0 0,-6-1 13 0 0,-13-2 13 0 0,0 1 0 0 0,0 1 1 0 0,0 2-1 0 0,0 0 0 0 0,1 1 1 0 0,-1 1-1 0 0,1 0 1 0 0,-1 2-1 0 0,-10 5-26 0 0,-70 38 127 0 0,83-35-109 0 0,0 1 0 0 0,0 0 0 0 0,2 2 0 0 0,0 0 1 0 0,0 1-1 0 0,2 1 0 0 0,1 0 0 0 0,0 1 0 0 0,1 0 1 0 0,1 1-1 0 0,1 1 0 0 0,1 0 0 0 0,1 0 0 0 0,-2 10-18 0 0,10-28 4 0 0,0 0-1 0 0,0 0 1 0 0,0 0-1 0 0,0 0 1 0 0,1 1-1 0 0,0-1 1 0 0,0 0-1 0 0,0 1 1 0 0,0-1-1 0 0,1 0 1 0 0,-1 0-1 0 0,1 1 1 0 0,0-1-1 0 0,0 0 1 0 0,1 0-1 0 0,-1 0 1 0 0,1 0 0 0 0,0 0-1 0 0,0-1 1 0 0,1 1-1 0 0,-1 0 1 0 0,1-1-1 0 0,-1 0 1 0 0,1 1-1 0 0,0-1 1 0 0,0 0-1 0 0,1-1 1 0 0,-1 1-1 0 0,0 0 1 0 0,1-1-1 0 0,0 0 1 0 0,-1 0-1 0 0,1 0 1 0 0,4 1-4 0 0,1 0 12 0 0,1 0 1 0 0,0 0 0 0 0,-1-1 0 0 0,1 0-1 0 0,0-1 1 0 0,0 0 0 0 0,1 0-1 0 0,-1-1 1 0 0,0-1 0 0 0,0 0-1 0 0,0 0 1 0 0,0-1 0 0 0,0 0 0 0 0,5-2-13 0 0,118-58 98 0 0,-92 43-54 0 0,-1-2 1 0 0,0-2-1 0 0,-2-2 0 0 0,-1-1 0 0 0,-1-2 0 0 0,-2-2 1 0 0,24-25-45 0 0,161-202 300 0 0,-78 92-86 0 0,-136 158-199 0 0,0-1 0 0 0,-1 1 0 0 0,0 0 0 0 0,-1-1 0 0 0,1 0 0 0 0,-1 0-1 0 0,-1 0 1 0 0,0 0 0 0 0,0-1 0 0 0,0 1 0 0 0,-1 0 0 0 0,-1-1 0 0 0,1 1 0 0 0,-1-1 0 0 0,-1 1-1 0 0,1-1 1 0 0,-1 1 0 0 0,-1-1 0 0 0,0 1 0 0 0,0 0 0 0 0,0 0 0 0 0,-1 0 0 0 0,-1 0 0 0 0,-2-5-15 0 0,5 11 7 0 0,1 1 1 0 0,-1-1 0 0 0,0 0 0 0 0,0 1 0 0 0,0 0 0 0 0,0-1 0 0 0,0 1 0 0 0,0-1-1 0 0,0 1 1 0 0,0 0 0 0 0,-1 0 0 0 0,1 0 0 0 0,0 0 0 0 0,-1 0 0 0 0,1 0 0 0 0,-1 0-1 0 0,1 0 1 0 0,-1 0 0 0 0,1 1 0 0 0,-1-1 0 0 0,1 1 0 0 0,-1-1 0 0 0,0 1-1 0 0,0-1 1 0 0,1 1 0 0 0,-1 0 0 0 0,0 0 0 0 0,1 0 0 0 0,-1 0 0 0 0,0 0 0 0 0,1 1-1 0 0,-1-1 1 0 0,0 0 0 0 0,0 1 0 0 0,1-1 0 0 0,-1 1 0 0 0,1-1 0 0 0,-1 1 0 0 0,1 0-1 0 0,-1 0 1 0 0,1 0 0 0 0,-1 0 0 0 0,1 0 0 0 0,0 0 0 0 0,-1 0 0 0 0,1 0-1 0 0,0 1 1 0 0,0-1-8 0 0,-48 70 145 0 0,-57 191 86 0 0,91-226-191 0 0,1 0-1 0 0,2 0 1 0 0,2 1 0 0 0,1 1 0 0 0,2 0 0 0 0,1 0-1 0 0,0 34-39 0 0,0-14 39 0 0,8 72 135 0 0,-2-126-165 0 0,1 0-1 0 0,-1-1 1 0 0,1 1-1 0 0,-1 0 1 0 0,1-1 0 0 0,1 1-1 0 0,-1-1 1 0 0,0 1-1 0 0,1-1 1 0 0,0 1 0 0 0,-1-1-1 0 0,1 0 1 0 0,1 0 0 0 0,-1 0-1 0 0,0 0 1 0 0,1 0-1 0 0,-1-1 1 0 0,1 1 0 0 0,0-1-1 0 0,0 0 1 0 0,0 1-1 0 0,0-1 1 0 0,0-1 0 0 0,1 1-1 0 0,-1 0 1 0 0,1-1-1 0 0,-1 0 1 0 0,1 0 0 0 0,-1 0-1 0 0,1 0 1 0 0,-1 0 0 0 0,4 0-9 0 0,96-39 185 0 0,101-69 166 0 0,-184 94-289 0 0,58-64 176 0 0,-57-10 93 0 0,-28 37 69 0 0,7 48-310 0 0,-6 6-60 0 0,1 0 1 0 0,0 0-1 0 0,0 0 1 0 0,1 1-1 0 0,-1-1 1 0 0,1 1-1 0 0,0 0 1 0 0,1 0-1 0 0,-1 1 0 0 0,1-1 1 0 0,0 1-1 0 0,0 0 1 0 0,0-1-1 0 0,1 1 1 0 0,-1 4-31 0 0,-6 11 76 0 0,-35 109 181 0 0,43-126-246 0 0,1-1 0 0 0,-1 0 0 0 0,0 0 0 0 0,1 1 0 0 0,0-1 0 0 0,0 0 0 0 0,0 1 0 0 0,0-1 0 0 0,0 0 0 0 0,0 0-1 0 0,1 1 1 0 0,0-1 0 0 0,0 0 0 0 0,0 0 0 0 0,0 0 0 0 0,0 0 0 0 0,0 0 0 0 0,1 0 0 0 0,0 0 0 0 0,-1 0 0 0 0,1 0-1 0 0,0-1 1 0 0,1 1 0 0 0,-1-1 0 0 0,0 1 0 0 0,1-1 0 0 0,-1 0 0 0 0,1 0 0 0 0,-1 0 0 0 0,1 0 0 0 0,0-1-1 0 0,0 1 1 0 0,1 0-11 0 0,6-1 18 0 0,-1 1 1 0 0,1-1-1 0 0,-1 0 0 0 0,1-1 0 0 0,0 0 0 0 0,0-1 0 0 0,-1 0 0 0 0,1-1 0 0 0,-1 1 0 0 0,1-2 0 0 0,-1 1 0 0 0,0-2 0 0 0,0 1 0 0 0,0-1 0 0 0,0 0 0 0 0,-1-1 0 0 0,6-4-18 0 0,52-29 87 0 0,-51 20-57 0 0</inkml:trace>
  <inkml:trace contextRef="#ctx0" brushRef="#br0" timeOffset="3166.396">10049 821 11152 0 0,'1'3'23'0'0,"0"0"0"0"0,1 1 0 0 0,-1-1 1 0 0,1 0-1 0 0,0 0 0 0 0,-1 0 0 0 0,2 0 1 0 0,-1-1-1 0 0,0 1 0 0 0,0 0 0 0 0,1-1 1 0 0,0 0-1 0 0,-1 1 0 0 0,1-1 0 0 0,0 0 1 0 0,0 0-1 0 0,0-1 0 0 0,0 1 0 0 0,0-1 1 0 0,1 1-1 0 0,-1-1 0 0 0,0 0 1 0 0,1 0-1 0 0,-1-1 0 0 0,1 1 0 0 0,-1-1 1 0 0,1 0-1 0 0,-1 1 0 0 0,1-1 0 0 0,-1-1 1 0 0,1 1-1 0 0,-1-1 0 0 0,1 1 0 0 0,2-2-23 0 0,37-6 242 0 0,-1-2-1 0 0,-1-1 1 0 0,0-3 0 0 0,0-1-1 0 0,15-10-241 0 0,76-62 482 0 0,-111 68-367 0 0,-1-2 1 0 0,-1 0-1 0 0,0-1 1 0 0,-2-1 0 0 0,-1 0-1 0 0,-1-1 1 0 0,10-24-116 0 0,-8 20 80 0 0,-13 21-55 0 0,0 0 0 0 0,0-1 1 0 0,-1 1-1 0 0,0-1 0 0 0,0 0 0 0 0,-1 0 1 0 0,0 0-1 0 0,-1 0 0 0 0,1 0 0 0 0,-1-1 1 0 0,-1 1-1 0 0,0 0 0 0 0,0-1 0 0 0,0 1 1 0 0,-1 0-1 0 0,-1-3-25 0 0,-28 10 161 0 0,13 13-149 0 0,1 0 0 0 0,0 2 0 0 0,0-1 1 0 0,2 2-1 0 0,0 0 0 0 0,0 1 0 0 0,1 0 0 0 0,1 1 0 0 0,1 0 0 0 0,1 1 0 0 0,0 0 0 0 0,1 1 0 0 0,-3 11-12 0 0,-48 80 42 0 0,-31 20-12 0 0,61-91-5 0 0,1 1-1 0 0,3 2 1 0 0,1 0 0 0 0,1 2-1 0 0,-16 46-24 0 0,9 48 89 0 0,31-134-80 0 0,-1 1 0 0 0,1-1-1 0 0,0 1 1 0 0,0-1 0 0 0,1 1-1 0 0,-1-1 1 0 0,1 0 0 0 0,0 1-1 0 0,0-1 1 0 0,0 0 0 0 0,1 1-1 0 0,0-1 1 0 0,-1 0-1 0 0,2 0 1 0 0,-1 0 0 0 0,0 0-1 0 0,1-1 1 0 0,-1 1 0 0 0,1-1-1 0 0,0 1 1 0 0,0-1 0 0 0,1 0-1 0 0,-1 0 1 0 0,1-1 0 0 0,-1 1-1 0 0,1 0 1 0 0,0-1 0 0 0,0 0-1 0 0,2 1-8 0 0,12 4 34 0 0,0-1 0 0 0,1 0-1 0 0,0-1 1 0 0,0-1 0 0 0,1-1-1 0 0,-1-1 1 0 0,1 0 0 0 0,11-2-34 0 0,6-5 72 0 0</inkml:trace>
  <inkml:trace contextRef="#ctx0" brushRef="#br0" timeOffset="4111.51">10940 1163 9744 0 0,'10'-28'225'0'0,"19"-88"686"0"0,-29 52 195 0 0,-37 37-583 0 0,28 24-478 0 0,0 0 1 0 0,0 1-1 0 0,0 0 1 0 0,-1 0-1 0 0,1 1 1 0 0,0 1-1 0 0,-1-1 1 0 0,1 2-1 0 0,0-1 0 0 0,-1 1 1 0 0,1 0-1 0 0,0 1 1 0 0,0 0-1 0 0,-1 1 1 0 0,2 0-1 0 0,-1 0 1 0 0,0 1-1 0 0,1 0 0 0 0,-1 1 1 0 0,1-1-1 0 0,0 2 1 0 0,1-1-1 0 0,-3 3-45 0 0,-6 7 28 0 0,1 1 0 0 0,0 0 0 0 0,1 1 0 0 0,1 1 0 0 0,1 0-1 0 0,0 1 1 0 0,2 0 0 0 0,0 1 0 0 0,1 0 0 0 0,-3 10-28 0 0,0-3 22 0 0,10-25-18 0 0,-1 1 0 0 0,1 0 0 0 0,0 0 0 0 0,0 0 0 0 0,1 0 0 0 0,-1 0 0 0 0,1 1 0 0 0,-1-1 0 0 0,1 0 0 0 0,0 1 0 0 0,0-1 0 0 0,0 1 0 0 0,1-1 0 0 0,-1 1 0 0 0,1-1 0 0 0,0 1 0 0 0,0 0 0 0 0,0-1 0 0 0,0 1 0 0 0,1-1 0 0 0,0 1 0 0 0,-1-1 0 0 0,1 1 0 0 0,0-1 0 0 0,1 0 0 0 0,-1 1 0 0 0,1-1 1 0 0,-1 0-1 0 0,1 0 0 0 0,2 3-4 0 0,45-16 0 0 0,127-77-7 0 0,-5-27-2 0 0,-81 41-9 0 0,-49-2-12 0 0,-41 74 22 0 0,0 1 0 0 0,-11 0 0 0 0,0 4 8 0 0,-60 138 0 0 0,69-137 0 0 0,-2 0 0 0 0,-1 1 0 0 0,1 0 0 0 0,1 0 1 0 0,-1 0-1 0 0,1 0 0 0 0,0 1 0 0 0,0-1 1 0 0,1 1-1 0 0,0 0 0 0 0,0 0 0 0 0,0 0 1 0 0,1 0-1 0 0,0 0 0 0 0,1 0 0 0 0,-1 0 1 0 0,1 0-1 0 0,1 0 0 0 0,-1 0 0 0 0,1 0 1 0 0,1 0-1 0 0,-1 0 0 0 0,1 0 1 0 0,0 0-1 0 0,1 0 0 0 0,-1-1 0 0 0,1 1 1 0 0,1-1-1 0 0,-1 0 0 0 0,1 0 0 0 0,0 0 1 0 0,4 4-1 0 0,70 17 25 0 0,-66-28-13 0 0,1-1 0 0 0,-1 0 0 0 0,0-1 0 0 0,0 0 0 0 0,0-1 0 0 0,0 0-1 0 0,-1-1 1 0 0,0 0 0 0 0,0-1 0 0 0,0 0 0 0 0,0-1 0 0 0,-1 0 0 0 0,0 0 0 0 0,-1-2 0 0 0,0 1 0 0 0,0-1 0 0 0,0 0 0 0 0,-1-1 0 0 0,-1 1 0 0 0,1-3-12 0 0,27-24 33 0 0,79-71 156 0 0,130-176 390 0 0,-77-18 197 0 0,-114 198-494 0 0,-28 49 153 0 0,-25 54-412 0 0,-1 0-1 0 0,1 0 1 0 0,-1 0 0 0 0,1 0-1 0 0,-1 0 1 0 0,1 1 0 0 0,-1-1-1 0 0,1-1 1 0 0,-1 1 0 0 0,1 0-1 0 0,-1 0 1 0 0,1 0 0 0 0,-1 0-1 0 0,1 0 1 0 0,0 0 0 0 0,-1 0-1 0 0,1-1 1 0 0,-1 1 0 0 0,1 0-1 0 0,-1 0 1 0 0,1-1 0 0 0,0 1-1 0 0,-1 0 1 0 0,1-1 0 0 0,-1 1-1 0 0,1 0 1 0 0,0-1 0 0 0,-1 1-1 0 0,1 0 1 0 0,0-1 0 0 0,0 1-1 0 0,-1-1 1 0 0,1 1 0 0 0,0-1-23 0 0,-75 125 257 0 0,-2 100-41 0 0,30-111-92 0 0,-42 81 31 0 0,-17 35-19 0 0,41-156-42 0 0,62-71-78 0 0,2-2-12 0 0,-1 0-1 0 0,0 0 0 0 0,1 0 1 0 0,-1 0-1 0 0,1 0 0 0 0,-1-1 0 0 0,0 1 1 0 0,1-1-1 0 0,-1 1 0 0 0,1-1 1 0 0,0 0-1 0 0,-1 1 0 0 0,1-1 0 0 0,-1 0 1 0 0,1 0-1 0 0,0 0 0 0 0,0 0 1 0 0,-1 0-1 0 0,1 0 0 0 0,0-1 0 0 0,0 1 1 0 0,0 0-1 0 0,0 0 0 0 0,0-1 0 0 0,1 1 1 0 0,-1-1-1 0 0,0 1 0 0 0,1-1 1 0 0,-1 1-1 0 0,1-1 0 0 0,-1 1 0 0 0,1-1 1 0 0,-1 1-1 0 0,1-1 0 0 0,0 0 1 0 0,0 1-1 0 0,0-1 0 0 0,0 1 0 0 0,1-3-3 0 0,-37-244 216 0 0,43 122 10 0 0,-3 122-211 0 0,-1 1 1 0 0,1-1 0 0 0,0 1-1 0 0,0 0 1 0 0,0 0 0 0 0,1 0-1 0 0,-1 0 1 0 0,1 1-1 0 0,0 0 1 0 0,0 0 0 0 0,-1 0-1 0 0,1 0 1 0 0,0 1 0 0 0,0 0-1 0 0,1 0 1 0 0,-1 0-1 0 0,0 1 1 0 0,0 0 0 0 0,0 0-1 0 0,0 0 1 0 0,1 1 0 0 0,-1-1-1 0 0,0 1 1 0 0,0 0-1 0 0,1 1-15 0 0,265 32 288 0 0,-133-36-184 0 0,-110-2-88 0 0</inkml:trace>
  <inkml:trace contextRef="#ctx0" brushRef="#br0" timeOffset="-5380.564">691 361 2304 0 0,'-2'-4'199'0'0,"-14"-15"383"0"0,15 19-467 0 0,1 0-18 0 0,0 0 5 0 0,0 0 84 0 0,0 0 357 0 0,0 0 89 0 0,0 0 1 0 0,-10 25 292 0 0,-22 139-299 0 0,-86 327 974 0 0,86-280-1359 0 0,20-148-175 0 0,3 56 345 0 0,11-117-396 0 0,-1 0 1 0 0,1 0-1 0 0,0 0 0 0 0,0 0 0 0 0,0 0 0 0 0,1-1 0 0 0,-1 1 0 0 0,0-1 0 0 0,1 1 0 0 0,-1-1 1 0 0,1 0-1 0 0,-1 0 0 0 0,1 0 0 0 0,-1 0 0 0 0,1 0 0 0 0,0-1 0 0 0,-1 1 0 0 0,1-1 0 0 0,0 1 1 0 0,0-1-1 0 0,0 0 0 0 0,-1-1 0 0 0,1 1 0 0 0,0 0 0 0 0,0-1 0 0 0,-1 1 0 0 0,1-1 0 0 0,0 0 1 0 0,-1 0-1 0 0,1 0 0 0 0,-1 0 0 0 0,1 0 0 0 0,-1-1 0 0 0,0 1 0 0 0,1-1 0 0 0,-1 1 0 0 0,0-1 1 0 0,0 0-1 0 0,0 0 0 0 0,0 0 0 0 0,0 0 0 0 0,1-2-15 0 0,17-10 127 0 0</inkml:trace>
  <inkml:trace contextRef="#ctx0" brushRef="#br0" timeOffset="-4940.17">1112 459 8240 0 0,'-3'4'136'0'0,"-69"114"441"0"0,-100 129 584 0 0,60-134-842 0 0,-127 101 26 0 0,80-85-139 0 0,156-127-197 0 0,-1 3 4 0 0,0-1 0 0 0,0 0 0 0 0,0 0 0 0 0,-1 0 1 0 0,1 0-1 0 0,-1-1 0 0 0,0 0 0 0 0,0 0 0 0 0,0 0 0 0 0,-1 0 0 0 0,1-1 1 0 0,0 0-1 0 0,-1 0 0 0 0,0-1 0 0 0,1 1 0 0 0,-1-1 0 0 0,0-1 0 0 0,0 1 1 0 0,1-1-1 0 0,-3 0-13 0 0,9-35 142 0 0,0 24-130 0 0,1-1-1 0 0,-1 1 1 0 0,2-1-1 0 0,0 1 1 0 0,0 0-1 0 0,1 0 1 0 0,0 1-1 0 0,1-1 1 0 0,1 1-1 0 0,-1 0 1 0 0,1 0-1 0 0,1 0 1 0 0,0 1-1 0 0,0 0 0 0 0,1 1 1 0 0,0-1-1 0 0,1 2 1 0 0,-1-1-1 0 0,2 1 1 0 0,-1 0-1 0 0,1 1 1 0 0,0 0-1 0 0,0 1 1 0 0,0 0-1 0 0,1 0 1 0 0,0 1-1 0 0,0 1 1 0 0,4-1-12 0 0,1 4 17 0 0,0 1 0 0 0,-1 0 0 0 0,1 2 0 0 0,-1 0 0 0 0,1 0 1 0 0,-1 1-1 0 0,0 1 0 0 0,0 1 0 0 0,-1 0 0 0 0,0 1 0 0 0,0 1 0 0 0,0 0 1 0 0,-1 0-1 0 0,0 1 0 0 0,-1 1 0 0 0,0 1 0 0 0,-1-1 0 0 0,0 2 1 0 0,0-1-1 0 0,-1 2 0 0 0,-1-1 0 0 0,5 8-17 0 0,60 67 161 0 0,-17-24 249 0 0,-56-62-342 0 0,24 5 252 0 0,-14-6-272 0 0</inkml:trace>
  <inkml:trace contextRef="#ctx0" brushRef="#br0" timeOffset="-4422.134">1439 1234 8936 0 0,'65'-173'1192'0'0,"-23"52"1353"0"0,-84 89-1297 0 0,-70 50-931 0 0,98-11-297 0 0,-101 71 178 0 0,15 54 127 0 0,93-120-304 0 0,-1 1-1 0 0,2 0 1 0 0,0 1 0 0 0,1-1-1 0 0,0 1 1 0 0,1 0 0 0 0,1 1-1 0 0,0-1 1 0 0,1 0 0 0 0,0 1-1 0 0,1 0 1 0 0,1-1 0 0 0,0 1-1 0 0,1 0 1 0 0,1-1 0 0 0,1 4-21 0 0,0-14 7 0 0,1 0 0 0 0,0-1 0 0 0,0 1 1 0 0,0-1-1 0 0,0 0 0 0 0,1 0 1 0 0,-1 0-1 0 0,1-1 0 0 0,0 1 0 0 0,0-1 1 0 0,0 0-1 0 0,0-1 0 0 0,0 1 1 0 0,0-1-1 0 0,0 0 0 0 0,0 0 0 0 0,1-1 1 0 0,-1 1-1 0 0,0-1 0 0 0,1-1 1 0 0,-1 1-1 0 0,0-1 0 0 0,0 1 0 0 0,1-1 1 0 0,-1-1-1 0 0,0 1 0 0 0,0-1 1 0 0,0 0-1 0 0,0 0 0 0 0,2-2-7 0 0,15-6 20 0 0,0-1-1 0 0,0-1 1 0 0,-1-1 0 0 0,-1-1-1 0 0,0-1 1 0 0,-1 0-1 0 0,0-1 1 0 0,-2-2 0 0 0,0 1-1 0 0,-1-2 1 0 0,0 0-1 0 0,-2-1 1 0 0,4-8-20 0 0,-11 19 8 0 0,62-50 105 0 0,-67 58-93 0 0,-2 1-2 0 0,0 0 2 0 0,-3 30 118 0 0,-22 147 148 0 0,24-174-275 0 0,1 1 0 0 0,-1-1 0 0 0,1 0 0 0 0,0 1 0 0 0,0-1 1 0 0,0 0-1 0 0,0 1 0 0 0,1-1 0 0 0,-1 0 0 0 0,1 1 1 0 0,0-1-1 0 0,0 0 0 0 0,0 0 0 0 0,1 0 0 0 0,-1 0 0 0 0,1 0 1 0 0,-1 0-1 0 0,1 0 0 0 0,0 0 0 0 0,0-1 0 0 0,0 1 1 0 0,1-1-1 0 0,-1 1 0 0 0,0-1 0 0 0,1 0 0 0 0,0 0 0 0 0,0 0 1 0 0,-1 0-1 0 0,1 0 0 0 0,0-1 0 0 0,3 1-11 0 0,5 1 25 0 0</inkml:trace>
  <inkml:trace contextRef="#ctx0" brushRef="#br0" timeOffset="-4013.203">1953 868 8840 0 0,'0'0'278'0'0,"5"1"-3"0"0,171 13 1252 0 0,-100 10 233 0 0,-75-22-1716 0 0,-1 0 0 0 0,1 0 0 0 0,0 0 0 0 0,0 0 0 0 0,-1 0 0 0 0,0 0 0 0 0,1 0 0 0 0,-1 0 1 0 0,0 0-1 0 0,0 0 0 0 0,0 0 0 0 0,0 0 0 0 0,0 0 0 0 0,0 0 0 0 0,-1 0 0 0 0,1 0 0 0 0,-1 0 1 0 0,1 0-1 0 0,-1 0 0 0 0,0 0 0 0 0,1-1 0 0 0,-1 1 0 0 0,0 0 0 0 0,-1 0 0 0 0,1-1 0 0 0,0 1 1 0 0,0-1-1 0 0,-1 1 0 0 0,1-1 0 0 0,-1 1 0 0 0,1-1 0 0 0,-1 0 0 0 0,-1 2-44 0 0,3-3-23 0 0,-131 148 643 0 0,114-132-571 0 0,1-1 1 0 0,1 2-1 0 0,1 0 0 0 0,0 1 1 0 0,1 1-1 0 0,1 0 1 0 0,1 0-1 0 0,1 1 1 0 0,-3 8-50 0 0,6-11 25 0 0,6-14-14 0 0,-1 0-1 0 0,0 0 1 0 0,1 0 0 0 0,-1 0-1 0 0,1 0 1 0 0,0 1 0 0 0,0-1-1 0 0,0 0 1 0 0,0 1-1 0 0,1-1 1 0 0,0 0 0 0 0,-1 1-1 0 0,1-1 1 0 0,0 1-1 0 0,1-1 1 0 0,-1 1 0 0 0,1-1-1 0 0,-1 0 1 0 0,1 1 0 0 0,0-1-1 0 0,0 0 1 0 0,0 1-1 0 0,1-1 1 0 0,-1 0 0 0 0,1 0-1 0 0,0 0 1 0 0,0 0-11 0 0,59 9 119 0 0,119-73 49 0 0,-131 39-111 0 0,-15 7-5 0 0,-6 0-9 0 0</inkml:trace>
  <inkml:trace contextRef="#ctx0" brushRef="#br0" timeOffset="-3777.547">2043 448 10952 0 0,'0'0'337'0'0,"0"0"6"0"0,3 6 1 0 0,4 7-261 0 0,1-1 0 0 0,0 1 0 0 0,1-2 0 0 0,0 1 0 0 0,1-1 0 0 0,0 0 0 0 0,1-1 0 0 0,0 0 0 0 0,0-1 0 0 0,1 0 0 0 0,0-1 0 0 0,1 0 0 0 0,0-1 0 0 0,8 3-83 0 0,33 14 458 0 0,61 30 154 0 0,86 32 13 0 0,-165-71-498 0 0</inkml:trace>
  <inkml:trace contextRef="#ctx0" brushRef="#br0" timeOffset="-3132.79">2894 1266 9744 0 0,'0'0'118'0'0,"0"0"-3"0"0,0 0 5 0 0,2-4-3 0 0,62-149 740 0 0,-40 86-279 0 0,-17-46 435 0 0,-32 90-794 0 0,-90-2 13 0 0,99 25-213 0 0,-1 0 0 0 0,1 1-1 0 0,0 1 1 0 0,0 0 0 0 0,0 1 0 0 0,0 1 0 0 0,0 1 0 0 0,1 0-1 0 0,-1 1 1 0 0,1 1 0 0 0,1 0 0 0 0,-1 1 0 0 0,1 0-1 0 0,1 1 1 0 0,-1 1 0 0 0,2 0 0 0 0,-4 4-19 0 0,5-3 17 0 0,0-1 0 0 0,1 2 0 0 0,1-1 0 0 0,-1 1 0 0 0,2 1 0 0 0,0 0 1 0 0,1 0-1 0 0,0 1 0 0 0,1-1 0 0 0,0 1 0 0 0,1 1 0 0 0,1-1 0 0 0,0 1 0 0 0,1 0 0 0 0,0-1 0 0 0,1 6-17 0 0,0 0 33 0 0,1-16-25 0 0,-1 1 0 0 0,1-1-1 0 0,0 1 1 0 0,0 0 0 0 0,0-1 0 0 0,1 1-1 0 0,0 0 1 0 0,-1-1 0 0 0,2 1 0 0 0,-1 0-1 0 0,0 0 1 0 0,1-1 0 0 0,0 1-1 0 0,0-1 1 0 0,1 1 0 0 0,-1-1 0 0 0,1 1-1 0 0,0-1 1 0 0,0 0 0 0 0,0 1 0 0 0,1-1-1 0 0,-1-1 1 0 0,1 1 0 0 0,0 0-1 0 0,0-1 1 0 0,1 1 0 0 0,-1-1 0 0 0,1 0-1 0 0,-1 0 1 0 0,1 0 0 0 0,0 0-1 0 0,0-1 1 0 0,3 1-8 0 0,94-20 160 0 0,-2-34-53 0 0,110-85 226 0 0,-179 112-265 0 0,-1-2 0 0 0,-1 0 0 0 0,-1-2-1 0 0,-2-2 1 0 0,2-3-68 0 0,52-57 188 0 0,-64 72-145 0 0,0 0-1 0 0,-1-1 1 0 0,-1-1 0 0 0,-1 0 0 0 0,-1 0 0 0 0,-1-2-1 0 0,0 1 1 0 0,-2-1 0 0 0,0 0 0 0 0,-2-1-1 0 0,0 0 1 0 0,-1-1-43 0 0,-2-100 262 0 0,-3 107-180 0 0,0 0 1 0 0,-1 0 0 0 0,0 0 0 0 0,-1 0 0 0 0,-1 0 0 0 0,-1 0-1 0 0,0 1 1 0 0,-3-6-83 0 0,7 21 15 0 0,0 1-1 0 0,0-1 1 0 0,0 1 0 0 0,0-1-1 0 0,0 0 1 0 0,0 1-1 0 0,0-1 1 0 0,0 1 0 0 0,0-1-1 0 0,0 0 1 0 0,0 1-1 0 0,0-1 1 0 0,0 1 0 0 0,0-1-1 0 0,-1 1 1 0 0,1-1-1 0 0,0 0 1 0 0,0 1 0 0 0,-1-1-1 0 0,1 1 1 0 0,0-1-1 0 0,-1 1 1 0 0,1-1 0 0 0,-1 1-1 0 0,1 0 1 0 0,0-1-1 0 0,-1 1 1 0 0,1-1 0 0 0,-1 1-1 0 0,1 0 1 0 0,-1-1-1 0 0,1 1 1 0 0,-1 0 0 0 0,0 0-1 0 0,1-1 1 0 0,-1 1-1 0 0,1 0 1 0 0,-1 0 0 0 0,1 0-1 0 0,-1 0 1 0 0,0 0-1 0 0,1 0 1 0 0,-1 0 0 0 0,1 0-1 0 0,-1 0 1 0 0,0 0-1 0 0,1 0 1 0 0,-1 0 0 0 0,1 0-1 0 0,-1 0 1 0 0,0 1-1 0 0,1-1 1 0 0,-1 0 0 0 0,1 0-1 0 0,-1 1 1 0 0,1-1-1 0 0,-1 0 1 0 0,1 1 0 0 0,-1-1-1 0 0,1 1 1 0 0,-1-1-1 0 0,1 0 1 0 0,0 1 0 0 0,-1-1-1 0 0,1 1-14 0 0,-22 41 109 0 0,17-29-62 0 0,-68 242 251 0 0,48-164-195 0 0,6-36-59 0 0,3 0 1 0 0,2 1-1 0 0,2 1 1 0 0,4 0 0 0 0,1 1-1 0 0,3-1 1 0 0,3 1-1 0 0,2 0 1 0 0,3 11-45 0 0,-3-64 5 0 0,0 1 1 0 0,1 0 0 0 0,0-1-1 0 0,0 1 1 0 0,0-1 0 0 0,0 1-1 0 0,1-1 1 0 0,0 0 0 0 0,0 0-1 0 0,0 0 1 0 0,0-1 0 0 0,1 1-1 0 0,0-1 1 0 0,0 0 0 0 0,0 0-1 0 0,1 0 1 0 0,-1 0 0 0 0,1-1-1 0 0,0 0 1 0 0,0 0 0 0 0,0 0-1 0 0,3 1-5 0 0,-3-2 4 0 0,0-1 0 0 0,-1 0-1 0 0,1 0 1 0 0,1 0 0 0 0,-1 0 0 0 0,0-1-1 0 0,0 1 1 0 0,0-1 0 0 0,0-1-1 0 0,0 1 1 0 0,0-1 0 0 0,0 0 0 0 0,0 0-1 0 0,0 0 1 0 0,0-1 0 0 0,4-1-4 0 0,14-8 22 0 0</inkml:trace>
  <inkml:trace contextRef="#ctx0" brushRef="#br0" timeOffset="-2629.081">3355 1083 11256 0 0,'-2'2'74'0'0,"-1"0"1"0"0,1 1 0 0 0,-1-1 0 0 0,1 1 0 0 0,0-1 0 0 0,0 1 0 0 0,0 0-1 0 0,0 0 1 0 0,0 0 0 0 0,1 0 0 0 0,-1 0 0 0 0,1 1 0 0 0,0-1-1 0 0,0 0 1 0 0,0 1 0 0 0,0-1 0 0 0,1 0 0 0 0,-1 1 0 0 0,1-1-1 0 0,0 1 1 0 0,0 1-75 0 0,1-4 32 0 0,0 1 0 0 0,-1 0 0 0 0,1-1 0 0 0,0 1 0 0 0,0-1-1 0 0,0 1 1 0 0,0-1 0 0 0,1 1 0 0 0,-1-1 0 0 0,0 0 0 0 0,1 0 0 0 0,-1 0 0 0 0,0 1-1 0 0,1-1 1 0 0,-1 0 0 0 0,1-1 0 0 0,0 1 0 0 0,-1 0 0 0 0,1 0 0 0 0,0-1 0 0 0,-1 1-1 0 0,1-1 1 0 0,0 1 0 0 0,0-1 0 0 0,-1 0 0 0 0,1 0 0 0 0,0 0 0 0 0,0 0 0 0 0,1 0-32 0 0,14 0 77 0 0,0 0 1 0 0,1-1-1 0 0,-1-1 1 0 0,0 0-1 0 0,0-2 1 0 0,0 0-1 0 0,-1 0 1 0 0,1-2 0 0 0,-1 0-1 0 0,0-1 1 0 0,-1 0-1 0 0,15-10-77 0 0,73-14 592 0 0,-89 88-406 0 0,-11-4-135 0 0,-3 1 0 0 0,-2 0 1 0 0,-3 0-1 0 0,-5 19-51 0 0,-8 143 105 0 0,19-150-60 0 0,-4 0-1 0 0,-3-1 1 0 0,-2 0-1 0 0,-3 0 1 0 0,-4 4-45 0 0,-64 277 391 0 0,74-332-366 0 0,0 0 0 0 0,-1 0 0 0 0,0-1 0 0 0,-1 0 0 0 0,-1 0 0 0 0,0 0 0 0 0,-1-1 0 0 0,0-1 0 0 0,-2 2-25 0 0,8-9 19 0 0,-1 0 0 0 0,0 0 0 0 0,0 0 0 0 0,0-1 0 0 0,0 1 1 0 0,-1-1-1 0 0,0 0 0 0 0,1 0 0 0 0,-1-1 0 0 0,0 1 0 0 0,0-1 0 0 0,-1 0 1 0 0,1 0-1 0 0,0-1 0 0 0,-1 0 0 0 0,1 0 0 0 0,0 0 0 0 0,-1 0 1 0 0,0-1-1 0 0,1 0 0 0 0,-1 0 0 0 0,1-1 0 0 0,-1 1 0 0 0,1-1 0 0 0,-3-1-19 0 0,1 0 23 0 0,0 0 0 0 0,0 0 0 0 0,0 0 0 0 0,0-1-1 0 0,0 0 1 0 0,0-1 0 0 0,1 1 0 0 0,-1-1 0 0 0,1 0-1 0 0,0-1 1 0 0,0 0 0 0 0,1 0 0 0 0,0 0 0 0 0,0 0-1 0 0,0-1 1 0 0,0 0 0 0 0,1 0 0 0 0,0 0 0 0 0,0-1-1 0 0,1 1 1 0 0,-1-3-23 0 0,-75-245 397 0 0,68 215-277 0 0,2-1-1 0 0,2 1 1 0 0,1-1-1 0 0,2-1 1 0 0,2 1-1 0 0,2-1 1 0 0,2 1-1 0 0,5-34-119 0 0,-6 69 21 0 0,0 0 1 0 0,0 0-1 0 0,0 0 0 0 0,1 0 0 0 0,0 0 0 0 0,0 1 0 0 0,0-1 0 0 0,0 1 0 0 0,1-1 0 0 0,0 1 0 0 0,0 0 0 0 0,0 0 0 0 0,0 0 0 0 0,0 1 0 0 0,1-1 0 0 0,0 1 0 0 0,0-1 0 0 0,0 1 0 0 0,0 1 0 0 0,0-1 0 0 0,1 0 0 0 0,-1 1 0 0 0,1 0 0 0 0,-1 0 0 0 0,3 0-21 0 0,132-18 370 0 0,-59 13-267 0 0,43-25 90 0 0,-96 18-153 0 0</inkml:trace>
  <inkml:trace contextRef="#ctx0" brushRef="#br0" timeOffset="-2361.482">4006 0 13168 0 0,'0'0'280'0'0,"0"0"0"0"0,0 0 1 0 0,0 0-22 0 0,0 0-113 0 0,0 0-31 0 0,0 0 5 0 0,0 0 49 0 0,-4 8 173 0 0,-122 284 1225 0 0,89-93-999 0 0,34-136-352 0 0</inkml:trace>
  <inkml:trace contextRef="#ctx0" brushRef="#br0" timeOffset="-927.474">5216 477 11352 0 0,'0'0'0'0'0,"0"0"0"0"0,0 0 0 0 0,0 0 136 0 0,0 0 0 0 0,0 0 0 0 0,0 0-8 0 0,0 0-56 0 0,0 0 8 0 0,0 0 8 0 0,0 0-8 0 0,0 0 240 0 0,0 0 0 0 0,-4 22 8 0 0</inkml:trace>
  <inkml:trace contextRef="#ctx0" brushRef="#br0" timeOffset="-1448.563">4595 964 10448 0 0,'0'0'265'0'0,"0"0"6"0"0,0 0-1 0 0,0 0-28 0 0,0 0-98 0 0,0 0-26 0 0,1-5-3 0 0,0 2-43 0 0,0 0 0 0 0,0 0-1 0 0,0 0 1 0 0,0 0 0 0 0,-1 0 0 0 0,1 0 0 0 0,-1 0-1 0 0,1-1 1 0 0,-1 1 0 0 0,-1 0 0 0 0,1 0 0 0 0,0 0 0 0 0,-1 0-1 0 0,1-1 1 0 0,-1 1 0 0 0,0 0 0 0 0,0 0 0 0 0,0 0-1 0 0,0 0 1 0 0,-1 0 0 0 0,1 1 0 0 0,-1-1 0 0 0,0 0-1 0 0,0 1 1 0 0,0-1 0 0 0,0 1 0 0 0,0-1 0 0 0,0 1 0 0 0,-1 0-1 0 0,1 0 1 0 0,-1 0 0 0 0,0 0 0 0 0,1 1 0 0 0,-1-1-1 0 0,0 1 1 0 0,0-1 0 0 0,0 1 0 0 0,0 0 0 0 0,0 0-1 0 0,0 1 1 0 0,0-1 0 0 0,-1 1 0 0 0,1-1-72 0 0,-20 1 119 0 0,1 2 1 0 0,0 0 0 0 0,-1 1-1 0 0,1 1 1 0 0,0 1 0 0 0,1 1-1 0 0,-4 3-119 0 0,-43 47 107 0 0,65-51-102 0 0,0 1-1 0 0,0 0 1 0 0,1 0 0 0 0,-1 0 0 0 0,1 1-1 0 0,1-1 1 0 0,-1 0 0 0 0,1 1-1 0 0,0-1 1 0 0,1 1 0 0 0,-1-1 0 0 0,1 1-1 0 0,0-1 1 0 0,1 1 0 0 0,0-1 0 0 0,0 1-1 0 0,0-1 1 0 0,1 1 0 0 0,0-1 0 0 0,1 2-5 0 0,0 0 3 0 0,1 0 0 0 0,0-1 0 0 0,0 0 1 0 0,1 1-1 0 0,0-2 0 0 0,0 1 0 0 0,0 0 1 0 0,1-1-1 0 0,0 0 0 0 0,0-1 0 0 0,1 1 1 0 0,0-1-1 0 0,0 0 0 0 0,0-1 1 0 0,0 0-1 0 0,1 0 0 0 0,0 0 0 0 0,-1-1 1 0 0,1 0-1 0 0,7 1-3 0 0,158 28 15 0 0,-160-29-16 0 0,-1 1 0 0 0,0 1 0 0 0,0-1 0 0 0,0 2 0 0 0,0 0 0 0 0,-1 0 1 0 0,0 1-1 0 0,0 0 0 0 0,-1 1 0 0 0,0 1 0 0 0,7 6 1 0 0,-3-4-4 0 0,22 38-14 0 0,-38-22-8 0 0,-16-5-4 0 0,12-19 28 0 0,0-1 0 0 0,0 0 0 0 0,0 1 0 0 0,-1-2 0 0 0,1 1 1 0 0,0-1-1 0 0,-1 0 0 0 0,1 0 0 0 0,-1-1 0 0 0,1 0 0 0 0,-1 0 1 0 0,1-1-1 0 0,-1 1 0 0 0,1-2 0 0 0,-1 1 2 0 0,-12-1-3 0 0,-260-40-6 0 0,193 32 10 0 0,76 10 4 0 0,1 0-2 0 0,7 0 4 0 0,2 0 1 0 0,0 0 0 0 0,0 0 0 0 0,19-1 14 0 0,36-2 66 0 0,-26-1-46 0 0</inkml:trace>
  <inkml:trace contextRef="#ctx0" brushRef="#br0" timeOffset="-1180.826">4993 894 10448 0 0,'0'0'121'0'0,"0"0"6"0"0,0 0 1 0 0,0 0-10 0 0,0 0-36 0 0,0 0-10 0 0,1 4 1 0 0,-11 123 967 0 0,-28 59-399 0 0,25-76 77 0 0,28-78-432 0 0,-8-31-236 0 0</inkml:trace>
  <inkml:trace contextRef="#ctx0" brushRef="#br0" timeOffset="5105.086">565 2383 2504 0 0,'0'0'145'0'0,"0"-4"6"0"0,0-13 1 0 0,0 13-12 0 0,0 4-48 0 0,0 0-12 0 0,6 21 608 0 0,-10 59 817 0 0,-22 94-1012 0 0,-15 6 919 0 0,32-126-984 0 0,-3-1-1 0 0,-3 0 0 0 0,-1-1 1 0 0,-9 15-428 0 0,-30 117 161 0 0,54-183-156 0 0,1 0-1 0 0,-1-1 1 0 0,1 1-1 0 0,0 0 1 0 0,0 0 0 0 0,-1-1-1 0 0,1 1 1 0 0,0 0-1 0 0,0 0 1 0 0,0-1-1 0 0,0 1 1 0 0,0 0 0 0 0,0 0-1 0 0,0 0 1 0 0,0-1-1 0 0,0 1 1 0 0,0 0 0 0 0,0 0-1 0 0,0-1 1 0 0,1 1-1 0 0,-1 0 1 0 0,0 0-1 0 0,0-1 1 0 0,1 1 0 0 0,-1 0-1 0 0,1-1 1 0 0,-1 1-1 0 0,0 0 1 0 0,1-1 0 0 0,-1 1-1 0 0,1-1 1 0 0,0 1-1 0 0,-1-1 1 0 0,1 1-1 0 0,-1-1 1 0 0,1 1 0 0 0,0-1-1 0 0,-1 0 1 0 0,1 1-1 0 0,0-1 1 0 0,0 0 0 0 0,-1 1-1 0 0,1-1 1 0 0,0 0-1 0 0,0 0 1 0 0,-1 0-1 0 0,1 0 1 0 0,0 0 0 0 0,0 0-1 0 0,0 0-4 0 0,36-22 499 0 0,-28 16-491 0 0,60-52 197 0 0,-34 26-115 0 0</inkml:trace>
  <inkml:trace contextRef="#ctx0" brushRef="#br0" timeOffset="6458.906">295 2373 5720 0 0,'0'-4'174'0'0,"15"-92"571"0"0,-14 94-708 0 0,0-1 0 0 0,1 0 0 0 0,-1 1 0 0 0,1 0 1 0 0,0-1-1 0 0,0 1 0 0 0,0 0 0 0 0,0 0 0 0 0,0 0 0 0 0,1 0 0 0 0,-1 0 1 0 0,1 0-1 0 0,-1 1 0 0 0,1-1 0 0 0,-1 1 0 0 0,1-1 0 0 0,0 1 0 0 0,0 0 0 0 0,0 0 1 0 0,-1 1-1 0 0,1-1 0 0 0,1 1-37 0 0,178 9 658 0 0,-152-6-512 0 0,-1 2 0 0 0,0 1 0 0 0,0 1 0 0 0,-1 1 0 0 0,0 1 0 0 0,0 2 0 0 0,15 9-146 0 0,-28-9 43 0 0,0 0-1 0 0,-1 1 1 0 0,0 1 0 0 0,-1 0 0 0 0,0 1 0 0 0,-1 0-1 0 0,-1 1 1 0 0,0 0 0 0 0,5 12-43 0 0,-12-21 20 0 0,0 0 0 0 0,0-1-1 0 0,-1 1 1 0 0,0 0 0 0 0,0 1 0 0 0,-1-1-1 0 0,1 0 1 0 0,-1 1 0 0 0,-1 0 0 0 0,1-1-1 0 0,-1 1 1 0 0,-1 0 0 0 0,1 0 0 0 0,-1-1 0 0 0,0 1-1 0 0,-1 0 1 0 0,1 0 0 0 0,-1 0 0 0 0,-1-1-1 0 0,1 1 1 0 0,-1 0 0 0 0,0-1 0 0 0,-2 3-20 0 0,-51 51 137 0 0,-24-1-56 0 0,42-50-39 0 0,0 0 0 0 0,-1-3-1 0 0,0-1 1 0 0,-1-1 0 0 0,1-3 0 0 0,-1-1-1 0 0,-5-2-41 0 0,-80-11 151 0 0,73-2 37 0 0,17 7 17 0 0,32 8-159 0 0,2 0 15 0 0,0 0 10 0 0,-3-9 338 0 0,119 59-82 0 0,-69-36-271 0 0</inkml:trace>
  <inkml:trace contextRef="#ctx0" brushRef="#br0" timeOffset="6913.418">1237 2515 8936 0 0,'0'0'200'0'0,"0"0"-2"0"0,-4 1-2 0 0,-40 47 455 0 0,35-29-449 0 0,1 1-1 0 0,2-1 1 0 0,0 1-1 0 0,1 0 0 0 0,0 1 1 0 0,2-1-1 0 0,1 1 1 0 0,0 0-1 0 0,2 10-201 0 0,0-22 43 0 0,0 0 0 0 0,1 0 0 0 0,0 0-1 0 0,1 0 1 0 0,0 0 0 0 0,1 0 0 0 0,0 0-1 0 0,0-1 1 0 0,0 0 0 0 0,1 1-1 0 0,1-1 1 0 0,-1-1 0 0 0,1 1 0 0 0,1-1-1 0 0,-1 1 1 0 0,1-2 0 0 0,0 1-1 0 0,1-1 1 0 0,0 1 0 0 0,0-2 0 0 0,0 1-1 0 0,6 2-42 0 0,-10-5 15 0 0,0 0-1 0 0,1 0 0 0 0,-1-1 1 0 0,1 1-1 0 0,0-1 0 0 0,0 0 1 0 0,0 0-1 0 0,0-1 0 0 0,0 1 1 0 0,0-1-1 0 0,0 0 0 0 0,1 0 1 0 0,-1 0-1 0 0,0 0 0 0 0,1-1 1 0 0,-1 0-1 0 0,0 0 0 0 0,1 0 1 0 0,-1 0-1 0 0,0-1 0 0 0,1 0 1 0 0,-1 0-1 0 0,0 0 0 0 0,0 0 1 0 0,1 0-1 0 0,-1-1 0 0 0,0 0 1 0 0,3-2-15 0 0,79-72 217 0 0,-1-76-14 0 0,-23-6-41 0 0,-61 153-157 0 0,-1 0 0 0 0,0 0 0 0 0,-1 0 0 0 0,1 0-1 0 0,-1 0 1 0 0,0 1 0 0 0,0-1 0 0 0,-1 0 0 0 0,1 1 0 0 0,-1-1-1 0 0,0 0 1 0 0,0 1 0 0 0,-1 0 0 0 0,1 0 0 0 0,-1 0 0 0 0,0 0 0 0 0,0 0-1 0 0,0 0 1 0 0,-1 1 0 0 0,1-1 0 0 0,-1 1 0 0 0,0 0 0 0 0,0 0-1 0 0,0 0 1 0 0,0 1 0 0 0,-1 0 0 0 0,0-1-5 0 0,-1 0 5 0 0,-1 0 0 0 0,1 1 0 0 0,-1 0 1 0 0,1 0-1 0 0,-1 0 0 0 0,0 1 0 0 0,0 0 0 0 0,0 1 0 0 0,1-1 1 0 0,-1 1-1 0 0,0 0 0 0 0,0 1 0 0 0,0 0 0 0 0,0 0 1 0 0,0 0-1 0 0,1 1 0 0 0,-5 2-5 0 0,-8 2 18 0 0,0 1 1 0 0,1 0-1 0 0,0 2 0 0 0,1 0 1 0 0,0 1-1 0 0,0 1 0 0 0,1 1 1 0 0,0 0-1 0 0,1 1 0 0 0,1 0 1 0 0,0 1-1 0 0,1 1 0 0 0,0 0 1 0 0,1 1-1 0 0,1 0 1 0 0,0 1-1 0 0,-2 7-18 0 0,11-18 14 0 0,1 0 1 0 0,0 0 0 0 0,0 0-1 0 0,0 0 1 0 0,1 0-1 0 0,0 0 1 0 0,0 0-1 0 0,0 0 1 0 0,1 0 0 0 0,0 0-1 0 0,0 0 1 0 0,1 0-1 0 0,0 0 1 0 0,0 0 0 0 0,0-1-1 0 0,0 1 1 0 0,1-1-1 0 0,0 1 1 0 0,0-1-1 0 0,1 0 1 0 0,-1 0 0 0 0,1 0-1 0 0,0-1 1 0 0,0 1-1 0 0,1-1 1 0 0,-1 0-1 0 0,1 0 1 0 0,0-1 0 0 0,1 1-15 0 0,16 10 96 0 0</inkml:trace>
  <inkml:trace contextRef="#ctx0" brushRef="#br0" timeOffset="7369.07">1960 2351 8936 0 0,'0'0'314'0'0,"0"0"9"0"0,0 0-6 0 0,0 0-26 0 0,0 0-135 0 0,0 0-29 0 0,5 2-1 0 0,9 4 65 0 0,1 1-1 0 0,-1 0 1 0 0,0 2-1 0 0,-1-1 1 0 0,0 2 0 0 0,-1 0-1 0 0,1 0 1 0 0,-2 1-1 0 0,0 0 1 0 0,9 12-191 0 0,-16-17 35 0 0,-1 0 1 0 0,0 1-1 0 0,0-1 1 0 0,-1 0 0 0 0,1 1-1 0 0,-2 0 1 0 0,1 0-1 0 0,-1-1 1 0 0,0 1 0 0 0,0 0-1 0 0,0 0 1 0 0,-1 0-1 0 0,0 0 1 0 0,-1 0 0 0 0,0 0-1 0 0,0 0 1 0 0,0 0-1 0 0,-1-1 1 0 0,0 1 0 0 0,0-1-1 0 0,-1 1 1 0 0,0-1-1 0 0,0 1 1 0 0,0-1-1 0 0,-1 0 1 0 0,0-1 0 0 0,0 1-1 0 0,0-1 1 0 0,-1 1-1 0 0,0-1 1 0 0,0-1 0 0 0,0 1-1 0 0,-5 3-35 0 0,-74 85 192 0 0,4-18-30 0 0,65-65-119 0 0,14-9-39 0 0,0-1 0 0 0,0 0-1 0 0,0 0 1 0 0,0 1 0 0 0,0-1 0 0 0,0 1-1 0 0,0-1 1 0 0,0 1 0 0 0,1-1 0 0 0,-1 1-1 0 0,0-1 1 0 0,0 1 0 0 0,1 0 0 0 0,-1-1-1 0 0,0 1 1 0 0,1 0 0 0 0,-1 0 0 0 0,1-1 0 0 0,-1 1-1 0 0,1 0 1 0 0,-1 0 0 0 0,1 0 0 0 0,0 0-1 0 0,-1 0 1 0 0,1 0 0 0 0,0 0 0 0 0,0-1-1 0 0,0 1 1 0 0,-1 0 0 0 0,1 0 0 0 0,0 0-1 0 0,0 0 1 0 0,0 0 0 0 0,1 0 0 0 0,-1 0-1 0 0,0 0 1 0 0,0 0 0 0 0,0 0 0 0 0,1 0-1 0 0,-1 0 1 0 0,0 0 0 0 0,1 0-4 0 0,4 5 12 0 0,0 0 0 0 0,0 0 0 0 0,1-1 0 0 0,0 0 0 0 0,0 0 0 0 0,0 0 0 0 0,1-1-1 0 0,-1 1 1 0 0,1-2 0 0 0,0 1 0 0 0,0-1 0 0 0,1 0 0 0 0,-1 0 0 0 0,1-1 0 0 0,-1 0 0 0 0,1-1 0 0 0,0 1 0 0 0,0-1 0 0 0,-1-1 0 0 0,1 0 0 0 0,0 0 0 0 0,0 0 0 0 0,0-1 0 0 0,0 0 0 0 0,-1 0 0 0 0,1-1-1 0 0,-1 0 1 0 0,2-1-12 0 0,23 0 41 0 0,160-19 493 0 0,-175 21-480 0 0,1-1-1 0 0,-1 0 1 0 0,1-2-1 0 0,-1 0 1 0 0,0 0-1 0 0,0-2 1 0 0,-1 0-1 0 0,0-1 1 0 0,9-5-54 0 0,3-4 136 0 0</inkml:trace>
  <inkml:trace contextRef="#ctx0" brushRef="#br0" timeOffset="7887.351">2566 2824 9344 0 0,'-7'-4'98'0'0,"4"-4"329"0"0,17-20 945 0 0,-9 22-1216 0 0,131-194 976 0 0,-69 124-540 0 0,-66 64-243 0 0,-24 19-250 0 0,13 2-87 0 0,0 1 0 0 0,1 0 1 0 0,0 1-1 0 0,1 0 0 0 0,0 0 1 0 0,1 1-1 0 0,0 0 0 0 0,1 0 0 0 0,0 1 1 0 0,1 0-1 0 0,0 0 0 0 0,1 0 1 0 0,1 0-1 0 0,0 0 0 0 0,1 1 0 0 0,0 0 1 0 0,1-1-1 0 0,0 1 0 0 0,2 9-12 0 0,-1-20 3 0 0,0 0-1 0 0,0 0 0 0 0,1-1 0 0 0,-1 1 1 0 0,1 0-1 0 0,-1-1 0 0 0,1 1 0 0 0,0 0 1 0 0,0-1-1 0 0,0 1 0 0 0,1-1 0 0 0,-1 0 1 0 0,0 1-1 0 0,1-1 0 0 0,0 0 1 0 0,-1 0-1 0 0,1 0 0 0 0,0 0 0 0 0,0 0 1 0 0,0 0-1 0 0,1 0 0 0 0,-1-1 0 0 0,0 1 1 0 0,1-1-1 0 0,-1 0 0 0 0,0 0 0 0 0,1 1 1 0 0,0-2-1 0 0,-1 1 0 0 0,1 0 1 0 0,0 0-1 0 0,-1-1 0 0 0,1 0 0 0 0,0 1 1 0 0,-1-1-1 0 0,1 0 0 0 0,0 0 0 0 0,0 0 1 0 0,-1-1-1 0 0,2 1-2 0 0,105-20 35 0 0,-22-16 13 0 0,-84 34-47 0 0,8-6 13 0 0,1 0 1 0 0,-2-1-1 0 0,1 0 0 0 0,-1 0 1 0 0,0-1-1 0 0,-1-1 0 0 0,0 0 0 0 0,-1 0 1 0 0,0-1-1 0 0,-1 1 0 0 0,5-13-14 0 0,-4-24 506 0 0,-27 65-329 0 0,14-8-130 0 0,1 0 0 0 0,0 0 0 0 0,1 0 0 0 0,0 1 0 0 0,0 0 0 0 0,1-1 0 0 0,0 1 0 0 0,1 0 0 0 0,0 0 0 0 0,1 0 0 0 0,0 0 0 0 0,0 0 0 0 0,1 0 0 0 0,1 0 0 0 0,0 0 0 0 0,0 0 0 0 0,0-1 1 0 0,3 4-48 0 0,2-2 85 0 0,1 0 0 0 0,0 0 1 0 0,1-1-1 0 0,1-1 0 0 0,-1 1 1 0 0,1-2-1 0 0,1 1 1 0 0,0-1-1 0 0,0-1 0 0 0,0 0 1 0 0,1 0-1 0 0,0-2 0 0 0,0 1 1 0 0,1-1-1 0 0,0-1 1 0 0,-1 0-1 0 0,1-1 0 0 0,1 0-85 0 0,-5 0 38 0 0,15 4 99 0 0</inkml:trace>
  <inkml:trace contextRef="#ctx0" brushRef="#br0" timeOffset="8342.387">3676 2836 9744 0 0,'79'-100'1744'0'0,"-39"21"-512"0"0,-39 78-1130 0 0,-1 0-87 0 0,1 0 0 0 0,-1 0 0 0 0,0 0 0 0 0,0 0 0 0 0,1 0 0 0 0,-1 0-1 0 0,0-1 1 0 0,0 1 0 0 0,0 0 0 0 0,0 0 0 0 0,0 0 0 0 0,0 0 0 0 0,-1 0 0 0 0,1 0 0 0 0,0 0-1 0 0,-1 0 1 0 0,1 0 0 0 0,0 0 0 0 0,-1 0 0 0 0,1 0 0 0 0,-1 0 0 0 0,0 0 0 0 0,1 0 0 0 0,-1 0-1 0 0,0 0 1 0 0,0 0 0 0 0,1 1 0 0 0,-1-1 0 0 0,0 0 0 0 0,0 0 0 0 0,0 1 0 0 0,0-1-1 0 0,0 1 1 0 0,0-1 0 0 0,0 1 0 0 0,0-1 0 0 0,0 1 0 0 0,0 0 0 0 0,0-1 0 0 0,0 1 0 0 0,0 0-1 0 0,0 0 1 0 0,0 0 0 0 0,-1 0 0 0 0,1 0 0 0 0,0 0 0 0 0,0 0 0 0 0,0 0 0 0 0,-1 0-15 0 0,-9 0 11 0 0,0 0 0 0 0,0 1 0 0 0,-1 0 0 0 0,1 0 0 0 0,0 1 0 0 0,0 1 0 0 0,0 0 0 0 0,1 1 1 0 0,-1 0-1 0 0,1 0 0 0 0,-1 1 0 0 0,1 0 0 0 0,1 1 0 0 0,-1 0 0 0 0,1 1 0 0 0,0-1 0 0 0,1 2 1 0 0,-3 2-12 0 0,-17 14 16 0 0,23-22-13 0 0,1 1-1 0 0,-1 0 0 0 0,1 0 1 0 0,0 0-1 0 0,0 1 0 0 0,0 0 0 0 0,0 0 1 0 0,1 0-1 0 0,-1 0 0 0 0,1 0 1 0 0,0 0-1 0 0,0 1 0 0 0,1 0 1 0 0,-1-1-1 0 0,1 1 0 0 0,0 0 1 0 0,0 0-1 0 0,1 1 0 0 0,-1-1 1 0 0,1 0-1 0 0,1 0-2 0 0,17 20-4 0 0,-11-22 3 0 0,1-1-1 0 0,-1 0 1 0 0,1 0 0 0 0,0 0-1 0 0,0-1 1 0 0,0 0 0 0 0,0 0-1 0 0,0-1 1 0 0,0 0 0 0 0,0 0-1 0 0,0-1 1 0 0,0 1 0 0 0,0-2-1 0 0,0 1 1 0 0,-1-1 0 0 0,1 0-1 0 0,0 0 1 0 0,-1-1 0 0 0,1 0-1 0 0,-1 0 1 0 0,0 0 0 0 0,0-1-1 0 0,0 0 2 0 0,22-8-5 0 0,79-51-20 0 0,-47 31-14 0 0,-42 27 38 0 0,-7 8 1 0 0,2 18 0 0 0,-10-11 11 0 0,0 1 1 0 0,-1 0 0 0 0,0-1 0 0 0,-1 1-1 0 0,0 0 1 0 0,0 0 0 0 0,-1 0 0 0 0,-1 0 0 0 0,0 0-1 0 0,0 0 1 0 0,-1 0 0 0 0,0 0-12 0 0,13 29 244 0 0,-10-38-205 0 0</inkml:trace>
  <inkml:trace contextRef="#ctx0" brushRef="#br0" timeOffset="8625.452">4152 1942 8136 0 0,'0'0'0'0'0,"0"0"0"0"0,0 0 0 0 0,0 0 216 0 0,0 0 8 0 0,-7 28-8 0 0,5-9 8 0 0,-5 8-120 0 0,-2-2 0 0 0,2-5 8 0 0,0 21-8 0 0,1 6 288 0 0,-1-3 16 0 0,3-2-8 0 0,4 5 8 0 0,-3-4-272 0 0,-1-6 0 0 0,-1 3-8 0 0</inkml:trace>
  <inkml:trace contextRef="#ctx0" brushRef="#br0" timeOffset="9618.253">4271 2511 8240 0 0,'0'0'8'0'0,"0"0"0"0"0,0 0 0 0 0,0 0 0 0 0,0 0 0 0 0,0 0 1 0 0,0 0 10 0 0,0 0 18 0 0,0 5 8 0 0,-36 371 510 0 0,40-235-287 0 0,-4-138-247 0 0,0-3 7 0 0,11-2 22 0 0,14-45 7 0 0,15-66-14 0 0,-30 77 17 0 0,2 1-1 0 0,1 0 0 0 0,2 1 0 0 0,1 1 0 0 0,20-30-59 0 0,62-86 506 0 0,-97 148-485 0 0,1 0 0 0 0,-1 0 0 0 0,0 1 0 0 0,0-1 0 0 0,1 0 0 0 0,-1 1 0 0 0,1-1 0 0 0,-1 0 0 0 0,1 1-1 0 0,-1 0 1 0 0,1-1 0 0 0,-1 1 0 0 0,1 0 0 0 0,-1 0 0 0 0,1 0 0 0 0,-1 0 0 0 0,1 0 0 0 0,-1 0 0 0 0,1 0 0 0 0,-1 0-1 0 0,1 1 1 0 0,-1-1 0 0 0,1 0 0 0 0,-1 1 0 0 0,1-1 0 0 0,-1 1 0 0 0,0 0 0 0 0,1 0 0 0 0,-1-1 0 0 0,0 1 0 0 0,1 0-1 0 0,-1 0 1 0 0,0 0 0 0 0,0 0 0 0 0,0 1 0 0 0,0-1 0 0 0,0 0 0 0 0,0 0 0 0 0,0 0 0 0 0,-1 1 0 0 0,1-1 0 0 0,0 1-1 0 0,-1-1 1 0 0,1 0 0 0 0,-1 1 0 0 0,1-1 0 0 0,-1 1 0 0 0,0-1 0 0 0,1 1 0 0 0,-1-1 0 0 0,0 1 0 0 0,0 0 0 0 0,0-1-1 0 0,0 1 1 0 0,-1 1-21 0 0,10 14 34 0 0,33 91 928 0 0,-46 36-148 0 0,8-69-427 0 0,-4-74-299 0 0,0-1 5 0 0,0 0-9 0 0,10 3 91 0 0,109-171 256 0 0,-34 31 145 0 0,-60 111-390 0 0,-17 14 166 0 0,-6 11-342 0 0,0 1 1 0 0,-1 0-1 0 0,1 0 0 0 0,0 0 0 0 0,0 0 0 0 0,0 0 0 0 0,-1 1 0 0 0,1-1 1 0 0,0 0-1 0 0,0 1 0 0 0,-1-1 0 0 0,1 1 0 0 0,0 0 0 0 0,-1 0 1 0 0,1-1-1 0 0,-1 1 0 0 0,1 0 0 0 0,-1 0 0 0 0,1 1 0 0 0,-1-1 0 0 0,1 0 1 0 0,-1 0-1 0 0,0 1 0 0 0,0-1 0 0 0,0 1 0 0 0,0-1 0 0 0,0 1 1 0 0,0-1-1 0 0,0 1 0 0 0,0-1 0 0 0,-1 1 0 0 0,1 0 0 0 0,-1 0 1 0 0,1-1-1 0 0,-1 1 0 0 0,1 1-10 0 0,20 74 90 0 0,-21-76-86 0 0,11 124 110 0 0,-40 45-52 0 0,34-83-35 0 0,27-86 10 0 0,-19-8-35 0 0</inkml:trace>
  <inkml:trace contextRef="#ctx0" brushRef="#br0" timeOffset="10404.509">5307 2231 8536 0 0,'0'0'321'0'0,"0"0"4"0"0,0 0-3 0 0,0 0-34 0 0,0 0-128 0 0,0 0-34 0 0,0 0-3 0 0,0 0 54 0 0,0 0 206 0 0,0 0 56 0 0,0 0 1 0 0,0 0-51 0 0,0 0-201 0 0,0 0-47 0 0,4 2-2 0 0,1 1-116 0 0,0-1 0 0 0,-1 0 0 0 0,1 0-1 0 0,0 0 1 0 0,0-1 0 0 0,1 1 0 0 0,-1-1 0 0 0,0-1 0 0 0,0 1 0 0 0,1-1 0 0 0,-1 0 0 0 0,0 0-1 0 0,1 0 1 0 0,-1-1 0 0 0,0 1 0 0 0,0-2 0 0 0,0 1 0 0 0,1 0 0 0 0,-1-1 0 0 0,0 0-1 0 0,-1 0 1 0 0,1 0 0 0 0,0-1 0 0 0,-1 0 0 0 0,4-2-23 0 0,99-76 271 0 0,8-12-87 0 0,-3-40-6 0 0,-109 129-171 0 0,-1-1 1 0 0,0 1-1 0 0,0-1 0 0 0,-1 0 0 0 0,0 0 0 0 0,0 1 0 0 0,0-1 1 0 0,0 0-1 0 0,-1 0 0 0 0,1 0 0 0 0,-1 0 0 0 0,-1 0 0 0 0,1 0 1 0 0,-1 0-1 0 0,0 0 0 0 0,0-3-7 0 0,-7-5-1 0 0,3 7-1 0 0,0 1 0 0 0,0-1 0 0 0,0 1 0 0 0,-1 0 0 0 0,1 0 0 0 0,-1 0 0 0 0,-1 1 0 0 0,1 0 0 0 0,0 0 0 0 0,-1 1 0 0 0,0 0 1 0 0,0 0-1 0 0,0 0 0 0 0,0 1 0 0 0,0 0 0 0 0,-1 1 0 0 0,1-1 0 0 0,0 1 0 0 0,-1 1 0 0 0,1-1 0 0 0,-1 1 0 0 0,1 1 0 0 0,-1-1 1 0 0,1 1-1 0 0,-6 2 2 0 0,-1 7-7 0 0,1 0 1 0 0,1 1-1 0 0,0 1 1 0 0,1 0 0 0 0,0 1-1 0 0,0 0 1 0 0,2 0-1 0 0,-1 1 1 0 0,2 0 0 0 0,0 1-1 0 0,1 0 1 0 0,0 0-1 0 0,-4 15 7 0 0,5-15-3 0 0,-33 106 8 0 0,22 3-2 0 0,-10 135 145 0 0,9-102-15 0 0,19-48 175 0 0,24 29 64 0 0,-25-136-362 0 0,1 0 0 0 0,-1-1 1 0 0,1 1-1 0 0,0 0 0 0 0,0 0 0 0 0,0-1 0 0 0,0 1 0 0 0,0-1 0 0 0,0 1 0 0 0,0-1 0 0 0,0 1 1 0 0,1-1-1 0 0,-1 0 0 0 0,0 1 0 0 0,1-1 0 0 0,-1 0 0 0 0,1 0 0 0 0,0 0 0 0 0,-1 0 0 0 0,1 0 1 0 0,0-1-1 0 0,0 1 0 0 0,-1 0 0 0 0,1-1 0 0 0,0 1 0 0 0,0-1 0 0 0,0 0 0 0 0,0 0 0 0 0,0 0 1 0 0,-1 1-1 0 0,1-2 0 0 0,0 1 0 0 0,0 0 0 0 0,0 0 0 0 0,0-1 0 0 0,0 1 0 0 0,-1-1 1 0 0,1 1-1 0 0,0-1 0 0 0,0 0 0 0 0,-1 0 0 0 0,1 0 0 0 0,0 0 0 0 0,-1 0 0 0 0,1 0 0 0 0,-1 0 1 0 0,1 0-1 0 0,-1 0 0 0 0,0-1 0 0 0,1 1 0 0 0,-1-1 0 0 0,0 1 0 0 0,0-2-10 0 0,59-65 173 0 0,2 3 0 0 0,3 2 0 0 0,13-6-173 0 0,-55 44 216 0 0,-25 26-195 0 0,-1 1-5 0 0,-130 69 58 0 0,-27 42-12 0 0,112-66-36 0 0,10 5-2 0 0,34-23-2 0 0,3-27-20 0 0,0 0 0 0 0,1 0 0 0 0,-1 0 0 0 0,1 0 0 0 0,0 0 0 0 0,-1 0 0 0 0,1 0 0 0 0,0 0 0 0 0,0 0 0 0 0,0 1 0 0 0,1-1 0 0 0,-1 0 0 0 0,0 0 0 0 0,1 0-1 0 0,0 0 1 0 0,-1 0 0 0 0,1 0 0 0 0,0 0 0 0 0,0-1 0 0 0,0 1 0 0 0,0 0 0 0 0,0 0 0 0 0,0 0 0 0 0,1-1 0 0 0,-1 1 0 0 0,0-1 0 0 0,1 1 0 0 0,0-1 0 0 0,-1 0 0 0 0,2 1-2 0 0,4 2 4 0 0,0-1 0 0 0,0 0 0 0 0,1 0 0 0 0,-1-1 1 0 0,1 0-1 0 0,0 0 0 0 0,0-1 0 0 0,0 0 0 0 0,-1 0 0 0 0,1-1 0 0 0,0 0 1 0 0,0 0-1 0 0,0-1 0 0 0,0 0 0 0 0,0 0 0 0 0,-1-1 0 0 0,1 0 0 0 0,5-2-4 0 0,49-6 25 0 0,-11 8 28 0 0,1-2 0 0 0,-1-2 0 0 0,0-3 1 0 0,-1-2-1 0 0,8-4-53 0 0,-2-13 144 0 0,-29 7-71 0 0</inkml:trace>
  <inkml:trace contextRef="#ctx0" brushRef="#br0" timeOffset="10987.197">6129 2475 11256 0 0,'-9'6'160'0'0,"-1"1"1"0"0,1 1 0 0 0,0 0-1 0 0,1 0 1 0 0,0 1 0 0 0,0 0-1 0 0,1 1 1 0 0,0-1 0 0 0,1 1-1 0 0,0 1 1 0 0,0-1-1 0 0,-3 11-159 0 0,2 20 775 0 0,8-39-750 0 0,0 0 0 0 0,0 1 0 0 0,0-1 1 0 0,0 0-1 0 0,0 0 0 0 0,1 1 1 0 0,-1-1-1 0 0,1 0 0 0 0,0 0 0 0 0,-1 0 1 0 0,1-1-1 0 0,0 1 0 0 0,0 0 1 0 0,0-1-1 0 0,0 1 0 0 0,0-1 0 0 0,0 0 1 0 0,1 0-1 0 0,-1 0 0 0 0,0 0 0 0 0,1 0 1 0 0,-1 0-1 0 0,1 0 0 0 0,-1-1 1 0 0,1 1-27 0 0,11 4 93 0 0,55 1 206 0 0,106-36 85 0 0,-51-28-72 0 0,-112 42-158 0 0,-13 15-149 0 0,1 1 1 0 0,0 0 0 0 0,0-1-1 0 0,0 1 1 0 0,0-1-1 0 0,0 1 1 0 0,0 0 0 0 0,0-1-1 0 0,0 1 1 0 0,0 0 0 0 0,0-1-1 0 0,0 1 1 0 0,0-1-1 0 0,0 1 1 0 0,0 0 0 0 0,1-1-1 0 0,-1 1 1 0 0,0 0-1 0 0,0-1 1 0 0,0 1 0 0 0,0 0-1 0 0,1-1 1 0 0,-1 1 0 0 0,0 0-1 0 0,0-1 1 0 0,1 1-1 0 0,-1 0 1 0 0,0 0 0 0 0,0-1-1 0 0,1 1 1 0 0,-1 0-1 0 0,0 0 1 0 0,1 0 0 0 0,-1-1-1 0 0,0 1 1 0 0,1 0 0 0 0,-1 0-1 0 0,1 0 1 0 0,-1 0-1 0 0,0 0 1 0 0,1 0 0 0 0,-1 0-1 0 0,0 0 1 0 0,1 0-1 0 0,-1 0 1 0 0,1 0 0 0 0,-1 0-1 0 0,0 0 1 0 0,1 0 0 0 0,-1 0-1 0 0,0 0 1 0 0,1 0-1 0 0,-1 0 1 0 0,0 0 0 0 0,1 1-1 0 0,-1-1 1 0 0,0 0-1 0 0,1 0 1 0 0,-1 0 0 0 0,0 1-1 0 0,1-1 1 0 0,-1 0-1 0 0,0 1 1 0 0,0-1 0 0 0,1 0-1 0 0,-1 0 1 0 0,0 1 0 0 0,0-1-1 0 0,1 1-5 0 0,-2 6 36 0 0,-41 301 179 0 0,-22 107 151 0 0,37-209-67 0 0,-79 257 394 0 0,19-292-295 0 0,85-169-377 0 0,1 1 0 0 0,-1-1 0 0 0,1 1 0 0 0,-1-1 0 0 0,0 0-1 0 0,0 0 1 0 0,0 0 0 0 0,0 0 0 0 0,0 0 0 0 0,0-1 0 0 0,-1 1 0 0 0,1-1 0 0 0,0 1 0 0 0,-1-1 0 0 0,1 0 0 0 0,-1 0 0 0 0,0 0 0 0 0,1 0 0 0 0,-1 0 0 0 0,0-1 0 0 0,0 1 0 0 0,1-1 0 0 0,-1 0 0 0 0,0 0 0 0 0,0 0 0 0 0,0 0-1 0 0,1 0 1 0 0,-3-1-21 0 0,-15-25 146 0 0,-73-183 274 0 0,58 111-294 0 0,-21-45 161 0 0,50 123-243 0 0,1-1 0 0 0,1 1-1 0 0,1-1 1 0 0,1 0 0 0 0,1 0 0 0 0,1 0-1 0 0,1 0 1 0 0,0 0 0 0 0,2 0 0 0 0,0 0-1 0 0,3-3-43 0 0,31-63 230 0 0,-33 83-215 0 0,0 0 0 0 0,0 0 0 0 0,0 0 0 0 0,1 1 0 0 0,-1-1 0 0 0,1 1 0 0 0,0 0 0 0 0,0 0 0 0 0,0 1 0 0 0,0 0 0 0 0,1 0 0 0 0,-1 0 0 0 0,0 0 0 0 0,1 1-1 0 0,0 0 1 0 0,-1 0 0 0 0,1 1 0 0 0,-1-1 0 0 0,1 1 0 0 0,2 1-15 0 0,28-6 42 0 0,163-24 70 0 0,-113 13-72 0 0,-49 2-23 0 0</inkml:trace>
  <inkml:trace contextRef="#ctx0" brushRef="#br0" timeOffset="11253.52">7088 2720 14776 0 0,'-4'-33'217'0'0,"-21"4"2111"0"0,-30 32-1348 0 0,54-1-950 0 0,0-1 1 0 0,0 0-1 0 0,1 0 0 0 0,-1 1 1 0 0,0-1-1 0 0,1 0 1 0 0,-1 1-1 0 0,1-1 1 0 0,-1 1-1 0 0,1-1 0 0 0,0 1 1 0 0,0-1-1 0 0,-1 1 1 0 0,1-1-1 0 0,0 1 0 0 0,0-1 1 0 0,1 1-1 0 0,-1-1 1 0 0,0 0-1 0 0,0 1 1 0 0,1-1-1 0 0,-1 1 0 0 0,1-1 1 0 0,-1 1-1 0 0,1-1 1 0 0,0 0-1 0 0,-1 0 0 0 0,1 1 1 0 0,0-1-1 0 0,0 0 1 0 0,0 0-1 0 0,0 0 1 0 0,0 0-1 0 0,0 0 0 0 0,0 0 1 0 0,0 0-1 0 0,1 0 1 0 0,-1 0-1 0 0,0 0 0 0 0,0-1 1 0 0,1 1-1 0 0,-1 0 1 0 0,2-1-31 0 0,13 8 118 0 0</inkml:trace>
  <inkml:trace contextRef="#ctx0" brushRef="#br0" timeOffset="333353.17">39 4841 2400 0 0,'-8'1'-11'0'0,"-19"8"246"0"0,24-4-204 0 0,2-4 3 0 0,14 23 557 0 0,3-16-384 0 0,0-2 1 0 0,1 0-1 0 0,0-1 1 0 0,0-1-1 0 0,1 0 1 0 0,-1-1-1 0 0,1-1 1 0 0,0-1-1 0 0,-1-1 1 0 0,1 0-1 0 0,0-1 1 0 0,-1-1-1 0 0,1 0 1 0 0,-1-2-1 0 0,3-1-207 0 0,52-3-55 0 0,275-18 70 0 0,-181 20 633 0 0,189 20 842 0 0,-167-19-243 0 0,-147 39 782 0 0,-41-34-1787 0 0</inkml:trace>
  <inkml:trace contextRef="#ctx0" brushRef="#br0" timeOffset="333965.368">1051 4307 9440 0 0,'0'0'281'0'0,"0"0"4"0"0,0 0-3 0 0,0 0-29 0 0,0 0-106 0 0,0 0-29 0 0,0 0-2 0 0,0 0 22 0 0,-1 4 50 0 0,-5 13 12 0 0,10-10 1 0 0,326 143 886 0 0,27 16-629 0 0,-127-18-316 0 0,-66-34-102 0 0,-87-45-56 0 0,-75-65 15 0 0,-1 0 0 0 0,0 1 0 0 0,0-1 0 0 0,0 0 0 0 0,-1 0 0 0 0,1 1 0 0 0,-1-1 0 0 0,0 0 0 0 0,0 1 0 0 0,-1-1 0 0 0,1 0 0 0 0,-1 0 0 0 0,0 1 0 0 0,0-1 1 0 0,0 0-1 0 0,-1 0 0 0 0,0 0 0 0 0,1 0 0 0 0,-1 0 0 0 0,-1-1 0 0 0,1 1 0 0 0,0-1 0 0 0,-1 1 0 0 0,0-1 0 0 0,0 0 0 0 0,0 0 0 0 0,-2 2 1 0 0,-207 82 2 0 0,18 6 96 0 0,-150 84 245 0 0,270-124-183 0 0,46-28 23 0 0,26-24-137 0 0,2-1-6 0 0,0 0-5 0 0,0 0 4 0 0</inkml:trace>
  <inkml:trace contextRef="#ctx0" brushRef="#br0" timeOffset="335459.425">3358 5621 2608 0 0,'0'0'251'0'0,"0"0"7"0"0,0 0-4 0 0,0 0-20 0 0,0 0-100 0 0,0 0-17 0 0,-2-4 2 0 0,1-5-60 0 0,0 0 1 0 0,1-1-1 0 0,0 1 1 0 0,0 0-1 0 0,1-1 1 0 0,0 1-1 0 0,0 0 1 0 0,1 0-1 0 0,1 0 1 0 0,-1 0-1 0 0,1 0 1 0 0,1 0-1 0 0,0-1-59 0 0,9-31 76 0 0,42-122 1212 0 0,17-7-406 0 0,52-44-788 0 0,-30 107 435 0 0,-89 105-482 0 0,-1 0 0 0 0,1 1 0 0 0,-1-1 0 0 0,1 1 0 0 0,0 0-1 0 0,-1 0 1 0 0,1 0 0 0 0,0 1 0 0 0,0 0 0 0 0,0 0 0 0 0,-1 0 0 0 0,1 1 0 0 0,0-1-1 0 0,0 1 1 0 0,-1 0 0 0 0,1 0 0 0 0,-1 1 0 0 0,1 0 0 0 0,-1-1 0 0 0,1 1 0 0 0,-1 1-1 0 0,0-1 1 0 0,0 1 0 0 0,0-1 0 0 0,0 1 0 0 0,0 1 0 0 0,-1-1 0 0 0,0 0 0 0 0,1 1 0 0 0,-1-1-1 0 0,0 1 1 0 0,-1 0 0 0 0,1 0 0 0 0,-1 0 0 0 0,1 1 0 0 0,-1-1 0 0 0,0 2-47 0 0,62 149 614 0 0,-58-134-539 0 0,-1 0-1 0 0,-1 0 0 0 0,0 1 1 0 0,-2-1-1 0 0,0 1 0 0 0,-1-1 0 0 0,-2 1 1 0 0,0 0-1 0 0,-1-1 0 0 0,-1 0 1 0 0,-3 9-75 0 0,-35 46 362 0 0,40-75-304 0 0,1-1 18 0 0,0 0 4 0 0,0 0 2 0 0,6-38 170 0 0,120-290 144 0 0,-66 221-181 0 0,-21 40-75 0 0,6-15 125 0 0,-19 69 2 0 0,-25 13-230 0 0,7 12 41 0 0,0 6-46 0 0,0 0 1 0 0,0 1 0 0 0,-2 0 0 0 0,0 0 0 0 0,-2 1 0 0 0,0-1-1 0 0,-1 1 1 0 0,0 8-33 0 0,6 35 79 0 0,-7 25 45 0 0,2-57-85 0 0,-2 0 1 0 0,-1 0-1 0 0,-2 1 0 0 0,-1-1 1 0 0,-1 0-1 0 0,-8 30-39 0 0,16-24 93 0 0,-5-37-67 0 0</inkml:trace>
  <inkml:trace contextRef="#ctx0" brushRef="#br0" timeOffset="335914.661">4730 4824 7432 0 0,'-32'31'339'0'0,"-11"11"75"0"0,-6 39 122 0 0,45-71-488 0 0,0 0-1 0 0,1 1 1 0 0,0 0 0 0 0,0-1-1 0 0,1 1 1 0 0,0 0 0 0 0,1 0-1 0 0,1 0 1 0 0,0 0 0 0 0,0 1-1 0 0,1-1 1 0 0,0 0 0 0 0,1 0-1 0 0,0-1 1 0 0,1 1 0 0 0,0 0-1 0 0,1-1 1 0 0,0 0 0 0 0,1 1-1 0 0,0-2 1 0 0,0 1-1 0 0,1-1 1 0 0,0 1 0 0 0,1-2-1 0 0,0 1 1 0 0,0-1 0 0 0,1 0-1 0 0,0 0 1 0 0,1-1 0 0 0,-1 0-1 0 0,8 3-47 0 0,-11-8 14 0 0,1 0 0 0 0,0-1 0 0 0,0 0-1 0 0,0 0 1 0 0,0-1 0 0 0,0 1 0 0 0,0-1 0 0 0,0-1-1 0 0,0 1 1 0 0,-1-1 0 0 0,1 0 0 0 0,0 0-1 0 0,0-1 1 0 0,0 0 0 0 0,-1 0 0 0 0,1 0 0 0 0,-1 0-1 0 0,0-1 1 0 0,1 0 0 0 0,-1 0 0 0 0,0-1-1 0 0,-1 1 1 0 0,4-4-14 0 0,94-105 174 0 0,-96 105-165 0 0,3-8 13 0 0,0 0-1 0 0,-1 0 0 0 0,0-1 0 0 0,-2 1 0 0 0,0-2 1 0 0,0 1-1 0 0,-2-1 0 0 0,2-10-21 0 0,-1 10 25 0 0,-5 13-20 0 0,0-1 0 0 0,0 1 0 0 0,0-1 0 0 0,-1 1 0 0 0,1 0 0 0 0,-1-1 0 0 0,0 1 0 0 0,0-1 0 0 0,-1 1 0 0 0,1 0 0 0 0,-1 0 1 0 0,0 0-1 0 0,0 0 0 0 0,0 0 0 0 0,-1 0 0 0 0,1 1 0 0 0,-1-1 0 0 0,0 1 0 0 0,0 0 0 0 0,0 0 0 0 0,-1 0 0 0 0,1 0 0 0 0,-1 0 0 0 0,1 1 0 0 0,-1-1 0 0 0,0 1 0 0 0,0 0 0 0 0,0 0 0 0 0,0 0 0 0 0,-1 1 0 0 0,1 0 0 0 0,0 0 0 0 0,-1 0 1 0 0,1 0-1 0 0,0 0 0 0 0,-1 1 0 0 0,0 0-5 0 0,-6-1 15 0 0,-1 1 0 0 0,1 0 1 0 0,-1 0-1 0 0,1 2 0 0 0,0-1 1 0 0,-1 1-1 0 0,1 1 0 0 0,0 0 1 0 0,0 1-1 0 0,0 0 0 0 0,1 0 1 0 0,-1 1-1 0 0,1 1 0 0 0,0 0 1 0 0,0 0-1 0 0,1 1 0 0 0,0 0 1 0 0,0 0-1 0 0,1 1 0 0 0,-6 7-15 0 0,6-5 14 0 0,2-4-1 0 0,0 0 0 0 0,0 1 0 0 0,1 0 0 0 0,0 0 1 0 0,0 1-1 0 0,1-1 0 0 0,0 1 0 0 0,1 0 0 0 0,-1 0 0 0 0,1 1 0 0 0,1-1 0 0 0,0 0 1 0 0,0 1-1 0 0,0 0-13 0 0,1-2 14 0 0,1 0 1 0 0,-1 0 0 0 0,1 0 0 0 0,0 0-1 0 0,1 0 1 0 0,0 0 0 0 0,0 0 0 0 0,0 0-1 0 0,1 0 1 0 0,0-1 0 0 0,0 1-1 0 0,1 0 1 0 0,-1-1 0 0 0,2 0 0 0 0,-1 0-1 0 0,1 0 1 0 0,0 0 0 0 0,0 0 0 0 0,0 0-15 0 0,14 12 48 0 0</inkml:trace>
  <inkml:trace contextRef="#ctx0" brushRef="#br0" timeOffset="336243.919">5223 4806 9648 0 0,'0'0'152'0'0,"0"0"0"0"0,0 4 0 0 0,8 235 1314 0 0,-9-32-615 0 0,27-29 298 0 0,-26-177-1143 0 0,0-1 0 0 0,0 1-1 0 0,0 0 1 0 0,1-1 0 0 0,-1 1 0 0 0,0 0-1 0 0,0-1 1 0 0,0 1 0 0 0,0-1 0 0 0,1 1-1 0 0,-1 0 1 0 0,0-1 0 0 0,1 1 0 0 0,-1-1-1 0 0,0 1 1 0 0,1-1 0 0 0,-1 1 0 0 0,1-1-1 0 0,-1 1 1 0 0,1-1 0 0 0,-1 0 0 0 0,1 1-1 0 0,-1-1 1 0 0,1 0 0 0 0,-1 1 0 0 0,1-1-1 0 0,-1 0 1 0 0,1 1 0 0 0,0-1 0 0 0,-1 0-1 0 0,1 0 1 0 0,-1 0 0 0 0,1 0 0 0 0,0 0-1 0 0,-1 0 1 0 0,1 0 0 0 0,0 0-1 0 0,-1 0 1 0 0,1 0 0 0 0,-1 0 0 0 0,1 0-1 0 0,0 0 1 0 0,-1 0 0 0 0,1 0 0 0 0,0-1-1 0 0,-1 1 1 0 0,1 0 0 0 0,-1 0 0 0 0,1-1-1 0 0,-1 1 1 0 0,1 0 0 0 0,-1-1 0 0 0,1 1-1 0 0,-1-1 1 0 0,1 1 0 0 0,0-1-6 0 0,26-39 110 0 0,36-136 88 0 0,4 8-4 0 0,-64 160-173 0 0,0 0-1 0 0,1 1 0 0 0,-1 0 1 0 0,2 0-1 0 0,-1 0 1 0 0,1 0-1 0 0,0 1 1 0 0,0 0-1 0 0,1 0 0 0 0,0 0 1 0 0,0 1-1 0 0,0 0 1 0 0,1 0-1 0 0,0 0 1 0 0,0 1-1 0 0,0 0 0 0 0,0 0 1 0 0,1 1-1 0 0,5-2-20 0 0,-5 2 43 0 0,-6 3 4 0 0</inkml:trace>
  <inkml:trace contextRef="#ctx0" brushRef="#br0" timeOffset="336589.3">5874 5161 8936 0 0,'12'-151'1249'0'0,"-28"54"592"0"0,15 96-1820 0 0,1 0 1 0 0,-1 0-1 0 0,0 0 0 0 0,1 0 0 0 0,-1 0 0 0 0,0 0 0 0 0,0 0 0 0 0,0 1 1 0 0,1-1-1 0 0,-1 0 0 0 0,0 0 0 0 0,0 1 0 0 0,0-1 0 0 0,0 0 0 0 0,-1 1 0 0 0,1-1 1 0 0,0 1-1 0 0,0 0 0 0 0,0-1 0 0 0,0 1 0 0 0,0 0 0 0 0,-1 0 0 0 0,1-1 1 0 0,0 1-1 0 0,0 0 0 0 0,0 0 0 0 0,-1 0 0 0 0,1 1 0 0 0,0-1 0 0 0,0 0 0 0 0,0 0 1 0 0,0 1-1 0 0,-1-1 0 0 0,1 0 0 0 0,0 1 0 0 0,0-1 0 0 0,0 1 0 0 0,0 0 1 0 0,0-1-1 0 0,0 1 0 0 0,0 0 0 0 0,0 0 0 0 0,0-1 0 0 0,0 1 0 0 0,1 0 0 0 0,-1 0 1 0 0,0 0-1 0 0,0 0-21 0 0,-38 52 144 0 0,29-31-119 0 0,1-1 1 0 0,2 2-1 0 0,0-1 1 0 0,1 1-1 0 0,2 0 1 0 0,0 0-1 0 0,1 1 1 0 0,2 1-26 0 0,1-18 5 0 0,0 0 1 0 0,1 0 0 0 0,0 0-1 0 0,0 0 1 0 0,1 0-1 0 0,0 0 1 0 0,0 0-1 0 0,1-1 1 0 0,0 1-1 0 0,0-1 1 0 0,0 0-1 0 0,1 0 1 0 0,0 0-1 0 0,0 0 1 0 0,0-1-1 0 0,1 0 1 0 0,0 0-1 0 0,0 0 1 0 0,0 0 0 0 0,1-1-1 0 0,-1 1 1 0 0,1-2-1 0 0,0 1 1 0 0,1-1-1 0 0,-1 1 1 0 0,0-2-1 0 0,1 1 1 0 0,0-1-1 0 0,-1 0 1 0 0,1 0-1 0 0,0-1 1 0 0,0 0-1 0 0,0 0 1 0 0,1 0-6 0 0,20-6 14 0 0,1-1 0 0 0,-1-1-1 0 0,-1-1 1 0 0,0-1 0 0 0,0-2 0 0 0,0-1 0 0 0,-2-1 0 0 0,20-13-14 0 0,-3 4 8 0 0</inkml:trace>
  <inkml:trace contextRef="#ctx0" brushRef="#br0" timeOffset="336887.769">6363 4173 9744 0 0,'0'0'182'0'0,"0"0"-3"0"0,0 0 4 0 0,0 0-15 0 0,0 0-62 0 0,0 0-7 0 0,-2 4-7 0 0,-27 98 858 0 0,14 70-426 0 0,13-130-447 0 0,1 132 329 0 0,1-121-268 0 0</inkml:trace>
  <inkml:trace contextRef="#ctx0" brushRef="#br0" timeOffset="337736.079">7403 5025 8336 0 0,'-5'-41'509'0'0,"4"39"-425"0"0,-10-11 157 0 0,8 7-202 0 0,0 0-1 0 0,0 0 0 0 0,0 0 0 0 0,-1 0 1 0 0,0 1-1 0 0,0 0 0 0 0,0 0 0 0 0,-1 0 1 0 0,0 0-1 0 0,0 1 0 0 0,0-1 0 0 0,0 1 1 0 0,-1 1-1 0 0,0-1 0 0 0,0 1 0 0 0,0 0 1 0 0,0 0-1 0 0,0 1 0 0 0,0-1 0 0 0,-1 1 1 0 0,1 1-1 0 0,-1-1 0 0 0,1 1 0 0 0,-1 1 1 0 0,0-1-1 0 0,0 1 0 0 0,1 0 0 0 0,-1 0 1 0 0,0 1-1 0 0,1 0 0 0 0,-1 0 0 0 0,-5 3-38 0 0,-73 31 212 0 0,64-18-155 0 0,16-14-44 0 0,0 1 0 0 0,-1 0 0 0 0,1 0 0 0 0,1 0 0 0 0,-1 1-1 0 0,1-1 1 0 0,-1 1 0 0 0,1 0 0 0 0,1 1 0 0 0,-1-1 0 0 0,1 1-1 0 0,0-1 1 0 0,0 1 0 0 0,1 0 0 0 0,-1 0 0 0 0,2 0 0 0 0,-1 1-1 0 0,-1 4-12 0 0,1-2 5 0 0,0 0 0 0 0,1 0 1 0 0,-1 0-1 0 0,2-1 0 0 0,-1 1 0 0 0,1 0 0 0 0,1 0 0 0 0,-1 0 0 0 0,2 0 0 0 0,-1 0 0 0 0,1 0 0 0 0,0-1 0 0 0,1 1 0 0 0,0-1 0 0 0,1 1 0 0 0,-1-1 0 0 0,1 0 1 0 0,1 0-1 0 0,0-1 0 0 0,0 1 0 0 0,0-1 0 0 0,1 0 0 0 0,0-1 0 0 0,1 0 0 0 0,-1 1 0 0 0,1-2 0 0 0,0 1 0 0 0,1-1 0 0 0,-1 0 0 0 0,1-1 0 0 0,0 0 0 0 0,0 0 1 0 0,0 0-1 0 0,1-1 0 0 0,6 1-5 0 0,158-4 46 0 0,27 4-11 0 0,-197-3-33 0 0,-1 0-1 0 0,0 0 1 0 0,0 0 0 0 0,1 1-1 0 0,-1-1 1 0 0,0 0 0 0 0,0 1 0 0 0,0 0-1 0 0,-1-1 1 0 0,1 1 0 0 0,0 0-1 0 0,0 0 1 0 0,-1 0 0 0 0,1 0-1 0 0,-1 0 1 0 0,0 0 0 0 0,0 0 0 0 0,0 1-1 0 0,0-1 1 0 0,0 0 0 0 0,0 1-1 0 0,0-1 1 0 0,-1 0 0 0 0,1 1-1 0 0,-1-1 1 0 0,0 1 0 0 0,0-1 0 0 0,0 1-1 0 0,0-1 1 0 0,0 1 0 0 0,0-1-1 0 0,-1 1 1 0 0,1-1 0 0 0,-1 1-1 0 0,1-1 1 0 0,-1 1 0 0 0,0-1-1 0 0,0 0 1 0 0,0 0 0 0 0,-1 1 0 0 0,1-1-1 0 0,0 0 1 0 0,-1 0 0 0 0,0 0-1 0 0,1 0 1 0 0,-1-1 0 0 0,0 1-1 0 0,0 0 1 0 0,0-1 0 0 0,0 1 0 0 0,0-1-1 0 0,0 0 1 0 0,0 0 0 0 0,-1 1-1 0 0,0-1-1 0 0,-31 18 21 0 0,-2-2 0 0 0,0-2-1 0 0,-1-1 1 0 0,0-1-1 0 0,-1-2 1 0 0,0-2-1 0 0,-31 3-20 0 0,36-5 19 0 0,-10 0 15 0 0,-1-1 0 0 0,0-3 1 0 0,0-1-1 0 0,0-2 0 0 0,0-2 0 0 0,-40-8-34 0 0,-51-5 154 0 0,133 15-130 0 0,32-16 48 0 0,-14 9-55 0 0,5-1 6 0 0</inkml:trace>
  <inkml:trace contextRef="#ctx0" brushRef="#br0" timeOffset="338743.953">7725 4766 7832 0 0,'0'0'128'0'0,"0"0"-2"0"0,0 0-2 0 0,0 0-1 0 0,6-6-39 0 0,209-224 1045 0 0,-22 21-193 0 0,-184 199-891 0 0,-1-1-1 0 0,-1 0 0 0 0,0 0 0 0 0,-1-1 1 0 0,0 0-1 0 0,0 0 0 0 0,-2 0 0 0 0,1-1 1 0 0,-1 1-1 0 0,-1-1 0 0 0,-1 0 1 0 0,0 0-1 0 0,0 0 0 0 0,-1-1 0 0 0,-1-4-44 0 0,1 13 12 0 0,-1 0-1 0 0,0 0 0 0 0,0 0 0 0 0,0 0 0 0 0,0 0 1 0 0,-1 0-1 0 0,0 0 0 0 0,0 0 0 0 0,0 0 1 0 0,-1 0-1 0 0,0 1 0 0 0,0-1 0 0 0,0 0 0 0 0,0 1 1 0 0,-1-1-1 0 0,0 1 0 0 0,0 0 0 0 0,0 0 1 0 0,0 0-1 0 0,0 0 0 0 0,-1 1 0 0 0,0-1 0 0 0,0 1 1 0 0,0 0-1 0 0,0 0 0 0 0,0 1 0 0 0,-1-1 1 0 0,1 1-1 0 0,-1 0 0 0 0,1 0 0 0 0,-1 0 1 0 0,0 1-1 0 0,0-1 0 0 0,0 1 0 0 0,0 0 0 0 0,0 1 1 0 0,0-1-1 0 0,0 1 0 0 0,0 0 0 0 0,0 0 1 0 0,0 1-1 0 0,0 0 0 0 0,-2 0-11 0 0,-89 66 138 0 0,60-34-104 0 0,22-19-15 0 0,1 0 0 0 0,-1 1 0 0 0,2 0 1 0 0,0 1-1 0 0,1 1 0 0 0,1-1 0 0 0,1 2 0 0 0,0 0 1 0 0,1 0-1 0 0,1 0 0 0 0,0 1 0 0 0,2 0 0 0 0,0 0 0 0 0,0 11-19 0 0,-4 29 131 0 0,2 1 0 0 0,3 1 0 0 0,3-1 0 0 0,3 7-131 0 0,-3 76 202 0 0,-1-82-9 0 0,2 1 0 0 0,3-1 0 0 0,11 54-193 0 0,-14-109 25 0 0,0 1-1 0 0,1-1 1 0 0,0 1 0 0 0,0-1-1 0 0,1 1 1 0 0,0-1-1 0 0,0 0 1 0 0,0 1-1 0 0,1-1 1 0 0,0 0-1 0 0,0-1 1 0 0,1 1 0 0 0,-1-1-1 0 0,1 1 1 0 0,0-1-1 0 0,1 0 1 0 0,-1 0-1 0 0,1-1 1 0 0,0 1 0 0 0,0-1-1 0 0,1 0 1 0 0,-1-1-1 0 0,1 1 1 0 0,0-1-1 0 0,0 0 1 0 0,0-1 0 0 0,0 1-1 0 0,0-1 1 0 0,0 0-1 0 0,1-1 1 0 0,-1 1-1 0 0,1-1 1 0 0,2-1-25 0 0,0 1 27 0 0,-1-2 1 0 0,0 1-1 0 0,0-1 0 0 0,0 0 1 0 0,0-1-1 0 0,0 0 0 0 0,0 0 1 0 0,0-1-1 0 0,0 0 0 0 0,-1 0 1 0 0,0-1-1 0 0,1 0 0 0 0,-1 0 1 0 0,3-3-28 0 0,124-102 360 0 0,-97 54-100 0 0,-38 54-252 0 0,1 0 0 0 0,-1 1 0 0 0,0-1 0 0 0,1 0 0 0 0,-1 0 0 0 0,1 1 0 0 0,-1-1 0 0 0,0 0 0 0 0,0 1 0 0 0,0-1 0 0 0,1 1 0 0 0,-1-1 0 0 0,0 1 0 0 0,0-1 0 0 0,0 1 0 0 0,0 0 0 0 0,0-1 0 0 0,0 1 0 0 0,0 0 0 0 0,1 0 0 0 0,-1 0 0 0 0,0 0 0 0 0,0 0 0 0 0,0 0 0 0 0,0 0 0 0 0,0 0 0 0 0,0 0 0 0 0,0 0 0 0 0,0 0 0 0 0,0 0 0 0 0,0 1 0 0 0,0-1 0 0 0,0 0 0 0 0,0 1 0 0 0,0-1 0 0 0,1 1 0 0 0,-1-1 0 0 0,0 1 0 0 0,0-1 0 0 0,0 1 0 0 0,1 0 0 0 0,-1-1 0 0 0,0 1 0 0 0,1 0 0 0 0,-1 0 0 0 0,1-1 0 0 0,-1 1 0 0 0,0 0-8 0 0,-125 72 106 0 0,98-62-67 0 0,1 2 0 0 0,1 0 0 0 0,1 2 0 0 0,0 1-1 0 0,0 1 1 0 0,2 2 0 0 0,-14 13-39 0 0,-29 62 144 0 0,63-90-134 0 0,0-1-1 0 0,1 1 1 0 0,0 0-1 0 0,0 0 0 0 0,0 0 1 0 0,0 0-1 0 0,0 0 1 0 0,1 1-1 0 0,0-1 1 0 0,0 0-1 0 0,0 1 1 0 0,0-1-1 0 0,1 1 0 0 0,0-1 1 0 0,0 1-1 0 0,0-1 1 0 0,0 1-1 0 0,1-1 1 0 0,-1 1-1 0 0,1-1 1 0 0,0 0-1 0 0,1 1 0 0 0,-1-1 1 0 0,1 0-1 0 0,0 0 1 0 0,0 0-1 0 0,0 0 1 0 0,0 0-1 0 0,1-1 0 0 0,0 1 1 0 0,-1 0-1 0 0,1-1 1 0 0,1 0-1 0 0,-1 0 1 0 0,0 0-1 0 0,3 1-9 0 0,16 2 21 0 0,1-1 0 0 0,0-1 0 0 0,0-2 0 0 0,1 0 0 0 0,-1-1 0 0 0,0-1 0 0 0,1-2 0 0 0,-1 0 0 0 0,0-1 0 0 0,0-2 0 0 0,0 0 0 0 0,-1-1 0 0 0,0-2 0 0 0,17-7-22 0 0,-2-2 31 0 0,-1-1-1 0 0,-1-2 0 0 0,0-2 0 0 0,-2-1 0 0 0,0-1 0 0 0,-2-2 0 0 0,26-28-29 0 0,-7 10 44 0 0,-42 38-33 0 0,0 0-1 0 0,-1-1 0 0 0,0 0 0 0 0,-1 0 1 0 0,0-1-1 0 0,0 1 0 0 0,0-1 0 0 0,-1-1 0 0 0,0 1 1 0 0,-1-1-1 0 0,0 0 0 0 0,2-7-10 0 0,-4 7 15 0 0,-1 8-12 0 0,-1 0-1 0 0,0 0 1 0 0,1 1-1 0 0,-1-1 1 0 0,0 0-1 0 0,1 0 1 0 0,-1 1-1 0 0,0-1 1 0 0,0 0-1 0 0,0 0 1 0 0,0 0-1 0 0,0 1 1 0 0,0-1-1 0 0,0 0 1 0 0,0 0-1 0 0,0 0 1 0 0,0 1-1 0 0,0-1 1 0 0,-1 0-1 0 0,1 0 1 0 0,0 0-1 0 0,0 1 1 0 0,-1-1-1 0 0,1 0 1 0 0,-1 1-1 0 0,1-1 1 0 0,0 0-1 0 0,-1 1 1 0 0,0-1-1 0 0,1 0 1 0 0,-1 1-1 0 0,1-1 1 0 0,-1 1-1 0 0,0-1 1 0 0,1 1-1 0 0,-1-1 1 0 0,0 1-1 0 0,1 0 1 0 0,-1-1-1 0 0,0 1 1 0 0,0 0-1 0 0,1-1 1 0 0,-1 1-1 0 0,-1 0-2 0 0,-60 51 74 0 0,50-36-67 0 0,1 1 0 0 0,0 0 0 0 0,1 1 1 0 0,1 0-1 0 0,1 1 0 0 0,0 0 0 0 0,1 0 1 0 0,1 1-1 0 0,1 0 0 0 0,1 0 0 0 0,0 0 0 0 0,-1 19-7 0 0,5-35 2 0 0,-1 0-1 0 0,1 0 1 0 0,-1 0-1 0 0,1 0 1 0 0,0 0-1 0 0,0 0 0 0 0,0 0 1 0 0,0 0-1 0 0,1 0 1 0 0,-1 0-1 0 0,1 0 0 0 0,0 0 1 0 0,0 0-1 0 0,0 0 1 0 0,0 0-1 0 0,0 0 1 0 0,1-1-1 0 0,-1 1 0 0 0,1 0 1 0 0,0-1-1 0 0,-1 1 1 0 0,1-1-1 0 0,1 0 0 0 0,-1 0 1 0 0,0 0-1 0 0,0 0 1 0 0,1 0-1 0 0,-1 0 0 0 0,1 0 1 0 0,0-1-1 0 0,-1 1 1 0 0,1-1-1 0 0,3 1-1 0 0,12-1 4 0 0,1 0-1 0 0,-1-1 1 0 0,1-1-1 0 0,-1-1 1 0 0,1 0 0 0 0,-1-2-1 0 0,0 0 1 0 0,0-1-1 0 0,0-1 1 0 0,-1 0 0 0 0,0-2-1 0 0,0 0 1 0 0,0 0-1 0 0,-1-2 1 0 0,6-4-4 0 0,-20 13 1 0 0,11-8 3 0 0,0-1 0 0 0,-1 1-1 0 0,1-2 1 0 0,-2 0 0 0 0,0 0 0 0 0,0-1 0 0 0,-1 0 0 0 0,-1-1-1 0 0,2-3-3 0 0,27-75 48 0 0,-30 43 2 0 0,-8 46-21 0 0,0 2-4 0 0,0 0-1 0 0,-22 13 107 0 0,-38 122 56 0 0,57-128-166 0 0,0 0-1 0 0,1-1 1 0 0,0 1 0 0 0,0 0 0 0 0,1 0 0 0 0,0 0 0 0 0,0 1-1 0 0,1-1 1 0 0,0 0 0 0 0,0 0 0 0 0,0 0 0 0 0,1 0 0 0 0,0 0-1 0 0,1 1 1 0 0,0-2 0 0 0,1 5-21 0 0,49 3 205 0 0,117-31 107 0 0,-128 8-264 0 0</inkml:trace>
  <inkml:trace contextRef="#ctx0" brushRef="#br0" timeOffset="339499.387">9540 4741 12552 0 0,'0'0'352'0'0,"-2"5"0"0"0,-20 70 333 0 0,2 1 1 0 0,4 1 0 0 0,4 0 0 0 0,-1 47-686 0 0,8-88 313 0 0,-23 267 542 0 0,-4 328 584 0 0,47-470-1174 0 0,-5-152-178 0 0,-5-95 16 0 0,47-271-13 0 0,-47 276-79 0 0,4 1 0 0 0,4 0 0 0 0,3 1 0 0 0,3 0 0 0 0,4 1 0 0 0,21-45-11 0 0,66-54 15 0 0,-93 155-14 0 0,61-42 19 0 0,-26 78-18 0 0,-33 17-4 0 0,14 69-13 0 0,-14 49 3 0 0,-20-136-10 0 0,0 1 0 0 0,1 0-1 0 0,1-1 1 0 0,0 1 0 0 0,1-1 0 0 0,0 1-1 0 0,1-1 1 0 0,1 0 0 0 0,0 0 0 0 0,0 0-1 0 0,2 0 1 0 0,-1-1 0 0 0,7 10 22 0 0,-8-20-15 0 0,1 0 0 0 0,-1-1 0 0 0,1 0 0 0 0,-1 1-1 0 0,1-2 1 0 0,0 1 0 0 0,-1 0 0 0 0,1-1 0 0 0,-1 0 0 0 0,1 0 0 0 0,0 0 0 0 0,-1-1 0 0 0,1 0 0 0 0,0 0 0 0 0,-1 0 0 0 0,1 0 0 0 0,-1-1 0 0 0,0 1 0 0 0,1-1 0 0 0,-1 0 0 0 0,0-1 0 0 0,0 1 0 0 0,0-1-1 0 0,0 1 1 0 0,-1-1 0 0 0,1-1 0 0 0,-1 1 0 0 0,0 0 0 0 0,0-1 0 0 0,0 1 0 0 0,2-5 15 0 0,80-102-205 0 0,-13-3-74 0 0,-51 48 54 0 0,-21 64 174 0 0,0 1-4 0 0,0 0 2 0 0,5 2-235 0 0,19 88 194 0 0,-17-61 48 0 0,0-1 0 0 0,2 1 1 0 0,1-2-1 0 0,1 1 1 0 0,1-1-1 0 0,3 1 46 0 0,54 124-315 0 0,-67-150 291 0 0</inkml:trace>
  <inkml:trace contextRef="#ctx0" brushRef="#br0" timeOffset="339782.489">10425 4634 10344 0 0,'0'0'0'0'0,"0"0"0"0"0,0 0 0 0 0,0 0 128 0 0,0 0 8 0 0,0 0 0 0 0,0 0 0 0 0,0 0-64 0 0,0 0 8 0 0,0 0-8 0 0,0 0 8 0 0,18 27 152 0 0,-9-2 8 0 0,-2-2-8 0 0</inkml:trace>
  <inkml:trace contextRef="#ctx0" brushRef="#br0" timeOffset="340519.447">10651 5465 8936 0 0,'0'0'121'0'0,"0"0"3"0"0,0 0-7 0 0,0 0-1 0 0,0 0-34 0 0,0 0-10 0 0,0 0 0 0 0,0 0 25 0 0,0 0 102 0 0,0 0 25 0 0,0 0 0 0 0,2-6-22 0 0,10-18-112 0 0,1 1-1 0 0,1 0 0 0 0,1 2 0 0 0,1-1 0 0 0,1 2 1 0 0,0 0-1 0 0,10-7-89 0 0,48-58 409 0 0,37-60 33 0 0,-76 68-146 0 0,-35 76-261 0 0,-1 1 2 0 0,0 0-3 0 0,0 0-4 0 0,0 0-4 0 0,-1 24 27 0 0,-1 224 54 0 0,5-215-97 0 0,-3-20 7 0 0,0 0 0 0 0,1 1 0 0 0,1-1 0 0 0,0 0 0 0 0,1 0 0 0 0,0 0 1 0 0,1 0-1 0 0,0 0 0 0 0,1-1 0 0 0,0 0 0 0 0,1 0 0 0 0,1 0 0 0 0,0-1 0 0 0,0 1 0 0 0,1-2 1 0 0,1 1-18 0 0,-5-8 10 0 0,0 0 1 0 0,0 0-1 0 0,0-1 1 0 0,1 1-1 0 0,-1-1 1 0 0,1 0-1 0 0,0-1 1 0 0,0 1-1 0 0,-1-1 1 0 0,1 0-1 0 0,0 0 1 0 0,0 0-1 0 0,0 0 1 0 0,0-1-1 0 0,0 0 1 0 0,0 0-1 0 0,0-1 1 0 0,0 1-1 0 0,0-1 1 0 0,0 0 0 0 0,0 0-1 0 0,0-1 1 0 0,0 0-1 0 0,0 0 1 0 0,3-2-11 0 0,109-69 318 0 0,-79 42-251 0 0,-30 26-24 0 0,0-1-1 0 0,-1 1 1 0 0,1-2 0 0 0,-1 1 0 0 0,0-1 0 0 0,0 0 0 0 0,-1 0 0 0 0,0-1-1 0 0,0 0 1 0 0,-1 0 0 0 0,0 0 0 0 0,-1-1 0 0 0,4-7-43 0 0,0-87 632 0 0,-9 102-611 0 0,0 0 0 0 0,-1 0 0 0 0,1 0 0 0 0,0 0 1 0 0,0 0-1 0 0,-1 0 0 0 0,1 1 0 0 0,0-1 0 0 0,-1 1 0 0 0,1-1 0 0 0,-1 1 0 0 0,1-1 1 0 0,-1 1-1 0 0,1 0 0 0 0,0 0 0 0 0,-1 0 0 0 0,1 0 0 0 0,-1 0 0 0 0,1 0 0 0 0,-1 0 1 0 0,1 0-1 0 0,-1 0 0 0 0,1 1 0 0 0,-1-1 0 0 0,1 1 0 0 0,-1-1 0 0 0,1 1 0 0 0,0-1 1 0 0,-1 1-1 0 0,1 0 0 0 0,0 0 0 0 0,0 0 0 0 0,0 0 0 0 0,-1 0 0 0 0,1 0 0 0 0,0 0 1 0 0,0 0-1 0 0,0 0 0 0 0,1 0 0 0 0,-1 0 0 0 0,0 1 0 0 0,0-1 0 0 0,1 0 0 0 0,-1 1 1 0 0,0 0-22 0 0,-9 12 80 0 0,1-1 0 0 0,0 1 0 0 0,1 1 0 0 0,0-1 0 0 0,1 1 0 0 0,1 1 0 0 0,1-1 0 0 0,0 1 0 0 0,1 0-1 0 0,0 1 1 0 0,1-1 0 0 0,0 17-80 0 0,4-28 24 0 0,0 0-1 0 0,1 1 0 0 0,0-1 0 0 0,0 0 1 0 0,0 0-1 0 0,0 0 0 0 0,1 0 0 0 0,-1-1 0 0 0,1 1 1 0 0,1-1-1 0 0,-1 0 0 0 0,0 0 0 0 0,1 0 0 0 0,0 0 1 0 0,0 0-1 0 0,0-1 0 0 0,1 1 0 0 0,-1-1 1 0 0,1-1-1 0 0,0 1 0 0 0,-1 0 0 0 0,1-1 0 0 0,0 0 1 0 0,1 0-1 0 0,-1-1 0 0 0,0 0 0 0 0,0 1 0 0 0,1-2 1 0 0,-1 1-1 0 0,1-1 0 0 0,-1 1 0 0 0,0-2 0 0 0,1 1 1 0 0,-1 0-1 0 0,1-1 0 0 0,-1 0 0 0 0,0 0 1 0 0,0-1-1 0 0,2 0-23 0 0,30-2 118 0 0</inkml:trace>
  <inkml:trace contextRef="#ctx0" brushRef="#br0" timeOffset="341148.287">11760 5246 10544 0 0,'0'10'30'0'0,"-1"-6"24"0"0,0 0-1 0 0,0 1 1 0 0,0-1 0 0 0,1 0-1 0 0,0 0 1 0 0,0 0 0 0 0,0 1-1 0 0,1-1 1 0 0,-1 0 0 0 0,1 0-1 0 0,0 0 1 0 0,0 0-1 0 0,0 0 1 0 0,1 0 0 0 0,-1 0-1 0 0,1 0 1 0 0,0 0 0 0 0,0 0-1 0 0,1-1 1 0 0,-1 1 0 0 0,1-1-1 0 0,-1 0 1 0 0,1 0 0 0 0,0 0-1 0 0,0 0 1 0 0,1 0 0 0 0,-1-1-1 0 0,0 1 1 0 0,1-1 0 0 0,1 1-54 0 0,125-12 1388 0 0,-128 8-1362 0 0,138-32 761 0 0,-28-19 22 0 0,-49 3-154 0 0,-62 47-584 0 0,-2 2 451 0 0,-3 20-490 0 0,-40 130 136 0 0,5 38-9 0 0,-1 305 39 0 0,10-54 97 0 0,12-218 65 0 0,19-219-351 0 0,-1-1 0 0 0,0 1 0 0 0,0 0 0 0 0,0-1 0 0 0,0 1 0 0 0,0 0 0 0 0,0-1 0 0 0,0 1 0 0 0,0-1 0 0 0,-1 1 0 0 0,1 0 0 0 0,-1-1 0 0 0,1 1-1 0 0,-1-1 1 0 0,0 1 0 0 0,1-1 0 0 0,-1 1 0 0 0,0-1 0 0 0,0 0 0 0 0,0 1 0 0 0,0-1 0 0 0,0 0 0 0 0,-1 0 0 0 0,1 0 0 0 0,0 0 0 0 0,0 0 0 0 0,-1 0 0 0 0,1 0 0 0 0,-1 0 0 0 0,1 0 0 0 0,-1-1 0 0 0,1 1 0 0 0,-1-1 0 0 0,1 1 0 0 0,-1-1 0 0 0,1 1-1 0 0,-1-1 1 0 0,0 0 0 0 0,1 0 0 0 0,-1 0 0 0 0,0 0 0 0 0,1 0 0 0 0,-1 0 0 0 0,0 0 0 0 0,1-1 0 0 0,-1 1 0 0 0,1 0 0 0 0,-1-1 0 0 0,1 0 0 0 0,-1 1 0 0 0,1-1 0 0 0,-1 0 0 0 0,0 0-9 0 0,-27-22 79 0 0,2-1-1 0 0,0-2 1 0 0,2 0 0 0 0,0-2 0 0 0,2-1-1 0 0,2 0 1 0 0,0-2 0 0 0,2 0 0 0 0,1-2-1 0 0,2 1 1 0 0,1-2 0 0 0,2 0 0 0 0,-6-25-79 0 0,13 41 39 0 0,0 0 1 0 0,1 0 0 0 0,1 0-1 0 0,1-1 1 0 0,0 1-1 0 0,2-1 1 0 0,0 0 0 0 0,1 1-1 0 0,1-1 1 0 0,0 0-1 0 0,2 1 1 0 0,0-1 0 0 0,1 1-1 0 0,1 0 1 0 0,0 0-1 0 0,2 0 1 0 0,5-9-40 0 0,8-2 51 0 0,2 0 0 0 0,1 2 0 0 0,2 1 0 0 0,0 0 0 0 0,2 2 0 0 0,1 1 0 0 0,0 2 0 0 0,25-15-51 0 0,-32 21 15 0 0,167-117 138 0 0,-135 90-112 0 0,3 2 0 0 0,1 3 0 0 0,1 3 0 0 0,2 2 0 0 0,14-2-41 0 0,124-75 135 0 0,-167 86-100 0 0,-23 12-13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18:56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21905 4318 8744 0 0,'-4'-1'201'0'0,"-22"-5"215"0"0,7 57 392 0 0,18-43-611 0 0,-55 482 1875 0 0,-31 71-1261 0 0,39-248-590 0 0,9-91-37 0 0,40-198-116 0 0,0-22-40 0 0,-1-2 0 0 0,-1-2 7 0 0,1-56 22 0 0,11-281 89 0 0,3 45-44 0 0,-16 250-84 0 0,1 1 0 0 0,3-1 0 0 0,1 0 0 0 0,3 1 0 0 0,1-1 0 0 0,2 2 0 0 0,2-1 0 0 0,2 1 0 0 0,1 1 0 0 0,3 0 0 0 0,1 2 0 0 0,18-30-18 0 0,-25 55 11 0 0,0 1 0 0 0,1 1 0 0 0,0 0-1 0 0,0 0 1 0 0,2 2 0 0 0,-1-1 0 0 0,1 2 0 0 0,1 0-1 0 0,0 0 1 0 0,12-4-11 0 0,118-27 164 0 0,-129 39-135 0 0,0 2 0 0 0,-1 0 0 0 0,1 0-1 0 0,-1 2 1 0 0,0 0 0 0 0,1 1 0 0 0,-1 0-1 0 0,-1 1 1 0 0,1 1 0 0 0,-1 0 0 0 0,0 1-1 0 0,0 1 1 0 0,-1 0 0 0 0,0 1 0 0 0,0 0-1 0 0,-1 1 1 0 0,0 0 0 0 0,-1 1 0 0 0,0 0-1 0 0,-1 1 1 0 0,2 4-29 0 0,-6-10 36 0 0,-1 0-1 0 0,1 1 0 0 0,-1 0 1 0 0,-1 0-1 0 0,1 0 0 0 0,-1 0 1 0 0,-1 1-1 0 0,1 0 0 0 0,-1 0 1 0 0,-1 0-1 0 0,1 0 0 0 0,-1 0 1 0 0,-1 0-1 0 0,1 1-35 0 0,-42 75 287 0 0,33-75-254 0 0,0 1 1 0 0,0-2-1 0 0,-1 1 1 0 0,0-1-1 0 0,-1 0 1 0 0,0-1 0 0 0,0 0-1 0 0,0 0 1 0 0,-1-1-1 0 0,0 0 1 0 0,-1-1 0 0 0,1 0-1 0 0,-1 0 1 0 0,0-1-1 0 0,0-1 1 0 0,0 0-1 0 0,0 0 1 0 0,0-1 0 0 0,-1-1-1 0 0,1 0 1 0 0,-2 0-34 0 0,-16-3 53 0 0,0-1 1 0 0,1-1-1 0 0,0-1 1 0 0,0-1-1 0 0,0-2 1 0 0,0-1-1 0 0,-8-5-53 0 0,-107-45 199 0 0,97 45 1 0 0,44 14-167 0 0,2 0-1 0 0,0 0 0 0 0,0 0-1 0 0,0 0-4 0 0,0 0 2 0 0,0 0-1 0 0,5 1 5 0 0,237 24 93 0 0,-197-22-104 0 0</inkml:trace>
  <inkml:trace contextRef="#ctx0" brushRef="#br0" timeOffset="346.128">22697 4544 8936 0 0,'-11'46'67'0'0,"-10"20"159"0"0,4-14-102 0 0,1-8-67 0 0,12-40-36 0 0,1 1 0 0 0,0-1 0 0 0,1 1 1 0 0,-1 0-1 0 0,1 0 0 0 0,0 0 0 0 0,0 0 0 0 0,1 0 0 0 0,-1 1 1 0 0,1-1-1 0 0,0 0 0 0 0,0 1 0 0 0,1-1 0 0 0,0 1 0 0 0,0-1 1 0 0,0 1-1 0 0,1-1 0 0 0,0 1 0 0 0,0-1 0 0 0,0 0 0 0 0,0 1 1 0 0,1-1-1 0 0,0 0 0 0 0,0 0 0 0 0,0 0 0 0 0,1 0 0 0 0,0-1 1 0 0,0 1-1 0 0,2 2-21 0 0,0-5 15 0 0,0-1 0 0 0,0 0 1 0 0,0 0-1 0 0,0 0 0 0 0,1-1 1 0 0,-1 0-1 0 0,0 0 0 0 0,0 0 1 0 0,0 0-1 0 0,0-1 0 0 0,1 0 1 0 0,-1 0-1 0 0,0-1 1 0 0,0 1-1 0 0,-1-1 0 0 0,1 0 1 0 0,0 0-1 0 0,0-1 0 0 0,-1 1 1 0 0,0-1-1 0 0,1 0 0 0 0,-1 0 1 0 0,0-1-1 0 0,-1 1 0 0 0,1-1 1 0 0,2-2-16 0 0,5-3 35 0 0,103-103 179 0 0,-69 28-53 0 0,-30 48-18 0 0,-16 54-90 0 0,-50 189 91 0 0,50-195-132 0 0,0-10-5 0 0,0 1 1 0 0,0 0-1 0 0,1-1 1 0 0,-1 1-1 0 0,1 0 1 0 0,-1 0-1 0 0,1-1 1 0 0,0 1-1 0 0,0 0 1 0 0,0 0-1 0 0,1-1 1 0 0,-1 1-1 0 0,1 0 1 0 0,-1-1-1 0 0,1 1 1 0 0,0 0-1 0 0,0-1 1 0 0,0 1-1 0 0,0-1 0 0 0,1 1 1 0 0,-1-1-1 0 0,1 0 1 0 0,-1 1-1 0 0,1-1 1 0 0,0 0-1 0 0,0 0 1 0 0,0 0-1 0 0,0 0 1 0 0,0-1-1 0 0,0 1 1 0 0,0-1-1 0 0,1 1 1 0 0,0 0-8 0 0,13 1 40 0 0,0-1-1 0 0,-1-1 1 0 0,1 0 0 0 0,0-1 0 0 0,0 0 0 0 0,0-2 0 0 0,0 0 0 0 0,0 0 0 0 0,-1-2 0 0 0,1 0-1 0 0,-1 0 1 0 0,7-5-40 0 0,5-5 106 0 0</inkml:trace>
  <inkml:trace contextRef="#ctx0" brushRef="#br0" timeOffset="660.248">22968 4135 9344 0 0,'-2'4'35'0'0,"1"-1"0"0"0,0 1 1 0 0,0-1-1 0 0,0 1 0 0 0,0 0 1 0 0,0-1-1 0 0,1 1 0 0 0,-1 0 1 0 0,1 0-1 0 0,0-1 0 0 0,1 1 1 0 0,-1 0-1 0 0,0 0 0 0 0,1-1 1 0 0,0 1-1 0 0,0 0 0 0 0,0-1 1 0 0,0 1-1 0 0,1-1 0 0 0,0 1 1 0 0,-1-1-1 0 0,1 0 0 0 0,0 0 1 0 0,0 0-1 0 0,1 0 0 0 0,-1 0 1 0 0,1 0-1 0 0,0 0 0 0 0,-1-1 1 0 0,1 1-1 0 0,0-1 0 0 0,0 0 1 0 0,1 0-1 0 0,-1 0 0 0 0,0-1 1 0 0,4 2-36 0 0,0-2 79 0 0,0 0 0 0 0,1-1 0 0 0,-1 0-1 0 0,0 0 1 0 0,0 0 0 0 0,1-1 0 0 0,-1-1 0 0 0,0 1 0 0 0,0-1 0 0 0,0 0 0 0 0,0-1 0 0 0,0 1 0 0 0,-1-1 0 0 0,2-1-79 0 0,14-5 226 0 0,40-36 204 0 0,-40-23 459 0 0,-22 64-866 0 0,-1 0 0 0 0,1 1-1 0 0,-1-1 1 0 0,0 0 0 0 0,0 0-1 0 0,-1 1 1 0 0,1-1 0 0 0,-1 1 0 0 0,0-1-1 0 0,1 1 1 0 0,-2-1 0 0 0,1 1-1 0 0,0 0 1 0 0,-1 0 0 0 0,1 0 0 0 0,-1 1-1 0 0,0-1 1 0 0,0 0 0 0 0,0 1-1 0 0,0 0 1 0 0,0 0 0 0 0,-1 0-1 0 0,1 0 1 0 0,0 0 0 0 0,-1 1 0 0 0,0-1-1 0 0,1 1 1 0 0,-1 0 0 0 0,0 0-1 0 0,0 1 1 0 0,0-1 0 0 0,1 1 0 0 0,-1-1-1 0 0,0 1 1 0 0,-1 1-23 0 0,-3-3 10 0 0,0 1 1 0 0,0 0 0 0 0,0 1-1 0 0,-1 0 1 0 0,1 0-1 0 0,0 1 1 0 0,0 0-1 0 0,0 0 1 0 0,0 1-1 0 0,0 0 1 0 0,1 0 0 0 0,-1 1-1 0 0,0 0 1 0 0,1 0-1 0 0,0 1 1 0 0,0 0-1 0 0,0 1 1 0 0,0-1-1 0 0,1 1 1 0 0,-1 0 0 0 0,1 1-1 0 0,1-1 1 0 0,-1 1-1 0 0,0 1-10 0 0,-53 138 270 0 0,46-15-88 0 0,14-99-140 0 0</inkml:trace>
  <inkml:trace contextRef="#ctx0" brushRef="#br0" timeOffset="1021.177">23446 4526 8744 0 0,'-6'-24'29'0'0,"5"19"118"0"0,1 5 30 0 0,0 0 4 0 0,0 0-17 0 0,0 0-54 0 0,0 0-16 0 0,0 0-3 0 0,-7 54 933 0 0,3-22-919 0 0,-3-3 57 0 0,2 1 0 0 0,1 1 0 0 0,1-1-1 0 0,2 0 1 0 0,1 1 0 0 0,1-1 0 0 0,2 0 0 0 0,0 1-1 0 0,3-1 1 0 0,0-1 0 0 0,2 1 0 0 0,2 1-162 0 0,-10-29 6 0 0,1 0 1 0 0,-1-1 0 0 0,1 1 0 0 0,0 0-1 0 0,0 0 1 0 0,0 0 0 0 0,0 0 0 0 0,0-1-1 0 0,0 1 1 0 0,0 0 0 0 0,0-1 0 0 0,1 1-1 0 0,-1-1 1 0 0,1 1 0 0 0,-1-1 0 0 0,1 0 0 0 0,-1 0-1 0 0,1 0 1 0 0,0 0 0 0 0,0 0 0 0 0,0 0-1 0 0,-1 0 1 0 0,1 0 0 0 0,0-1 0 0 0,0 1-1 0 0,0-1 1 0 0,0 1 0 0 0,0-1 0 0 0,0 0-1 0 0,0 0 1 0 0,0 0 0 0 0,0 0 0 0 0,0 0-1 0 0,0 0 1 0 0,0-1 0 0 0,0 1 0 0 0,0-1-1 0 0,0 1 1 0 0,0-1 0 0 0,0 0 0 0 0,0 0 0 0 0,0 1-1 0 0,-1-1 1 0 0,1-1 0 0 0,0 1 0 0 0,-1 0-1 0 0,1 0 1 0 0,-1-1 0 0 0,1 1 0 0 0,-1-1-1 0 0,1 1 1 0 0,-1-1 0 0 0,0 1 0 0 0,0-1-1 0 0,0 0 1 0 0,0 0 0 0 0,0 0-7 0 0,154-202 304 0 0,-69 88-40 0 0,-4-9 21 0 0,-54 108-98 0 0,-17 13-84 0 0</inkml:trace>
  <inkml:trace contextRef="#ctx0" brushRef="#br0" timeOffset="1366.392">24092 4766 10448 0 0,'-9'59'756'0'0,"10"-51"-683"0"0,0 0 0 0 0,1-1-1 0 0,0 1 1 0 0,0-1 0 0 0,1 1 0 0 0,0-1 0 0 0,0 0 0 0 0,0 0 0 0 0,1 0-1 0 0,1-1 1 0 0,-1 1 0 0 0,1-1 0 0 0,0 0 0 0 0,0 0 0 0 0,1-1-1 0 0,-1 1 1 0 0,1-1 0 0 0,1-1 0 0 0,-1 1 0 0 0,1-1 0 0 0,-1 0 0 0 0,1 0-1 0 0,0-1 1 0 0,1 0 0 0 0,-1 0 0 0 0,0-1 0 0 0,1 0 0 0 0,2 0-73 0 0,124 8 550 0 0,-127-11-516 0 0,1 0 8 0 0,-1 0 0 0 0,1 0 0 0 0,-1 0 0 0 0,0-1 0 0 0,1 0-1 0 0,-1 0 1 0 0,0-1 0 0 0,0 0 0 0 0,-1 0 0 0 0,1-1 0 0 0,-1 0 0 0 0,1 0 0 0 0,-1-1 0 0 0,0 1 0 0 0,-1-1-1 0 0,1 0 1 0 0,-1-1 0 0 0,2-2-42 0 0,55-84 354 0 0,-58 84-339 0 0,0 0 0 0 0,-1 0 1 0 0,-1 0-1 0 0,1 0 1 0 0,-1-1-1 0 0,-1 1 1 0 0,1 0-1 0 0,-1-1 0 0 0,-1 1 1 0 0,0-1-1 0 0,0 1 1 0 0,-1-1-1 0 0,0 1 1 0 0,0-1-1 0 0,-1 1 1 0 0,0-1-1 0 0,0 1 0 0 0,-1 0 1 0 0,-2-5-16 0 0,-1 0 11 0 0,-1 1 0 0 0,0 0 0 0 0,-1 0 0 0 0,0 0 0 0 0,-1 1 1 0 0,0 0-1 0 0,-1 1 0 0 0,0 0 0 0 0,-1 1 0 0 0,0 0 0 0 0,0 0 0 0 0,-1 1 0 0 0,0 1 0 0 0,0 0 1 0 0,-1 0-1 0 0,0 1 0 0 0,0 1 0 0 0,0 1 0 0 0,-1-1 0 0 0,0 2 0 0 0,-12-2-11 0 0,17 7 5 0 0,0 0-1 0 0,0 1 1 0 0,0 0-1 0 0,1 0 1 0 0,-1 1 0 0 0,1 1-1 0 0,0-1 1 0 0,0 1-1 0 0,1 0 1 0 0,-1 1-1 0 0,1 0 1 0 0,0 0 0 0 0,0 0-1 0 0,1 1 1 0 0,0 0-1 0 0,0 1 1 0 0,1-1-1 0 0,0 1 1 0 0,0 0-1 0 0,1 0 1 0 0,0 0 0 0 0,0 1-1 0 0,1 0 1 0 0,0-1-1 0 0,1 1 1 0 0,-2 8-5 0 0,-9 59 19 0 0,10-39-11 0 0</inkml:trace>
  <inkml:trace contextRef="#ctx0" brushRef="#br0" timeOffset="2310.456">25292 4792 9440 0 0,'4'-3'144'0'0,"12"-11"-59"0"0,-1 0 0 0 0,0-1 1 0 0,-1 0-1 0 0,0-1 0 0 0,-2 0 1 0 0,0-2-1 0 0,-1 1 0 0 0,2-4-85 0 0,68-144 591 0 0,-80 162-577 0 0,0 1-1 0 0,0-1 1 0 0,0 1 0 0 0,0-1 0 0 0,-1 0-1 0 0,1 1 1 0 0,-1-1 0 0 0,0 0 0 0 0,0 1-1 0 0,0-1 1 0 0,0 0 0 0 0,-1 1 0 0 0,1-1-1 0 0,-1 0 1 0 0,1 1 0 0 0,-1-1 0 0 0,0 0-1 0 0,0 1 1 0 0,0 0 0 0 0,0-1 0 0 0,0 1-1 0 0,-1-1 1 0 0,1 1 0 0 0,-1 0 0 0 0,0 0-1 0 0,0 0 1 0 0,1 0 0 0 0,-1 0 0 0 0,0 0-1 0 0,-1 1 1 0 0,1-1 0 0 0,0 1 0 0 0,0-1-1 0 0,-3 0-13 0 0,-89-35 290 0 0,68 35-245 0 0,0 0 0 0 0,-1 1-1 0 0,1 2 1 0 0,-1 1 0 0 0,1 1-1 0 0,-12 3-44 0 0,-90 38 151 0 0,-1 32-56 0 0,106-61-86 0 0,1 2 0 0 0,1 0-1 0 0,1 1 1 0 0,0 0 0 0 0,1 2 0 0 0,2 1 0 0 0,0 0 0 0 0,1 1 0 0 0,1 0 0 0 0,1 2 0 0 0,1 0 0 0 0,1 0 0 0 0,1 1 0 0 0,1 0 0 0 0,1 1 0 0 0,2 0 0 0 0,-4 25-9 0 0,8-44 1 0 0,1-1 1 0 0,0 1 0 0 0,1 0 0 0 0,0 0 0 0 0,0-1 0 0 0,0 1 0 0 0,1 0-1 0 0,0 0 1 0 0,0 0 0 0 0,1 0 0 0 0,0 0 0 0 0,0-1 0 0 0,1 1-1 0 0,-1 0 1 0 0,2-1 0 0 0,-1 1 0 0 0,1-1 0 0 0,0 0 0 0 0,0 1-1 0 0,0-1 1 0 0,1-1 0 0 0,0 1 0 0 0,0-1 0 0 0,1 1 0 0 0,-1-1 0 0 0,1 0-1 0 0,0-1 1 0 0,0 1 0 0 0,1-1 0 0 0,0 0 0 0 0,-1 0 0 0 0,1-1-1 0 0,1 0 1 0 0,0 0-2 0 0,8 0 3 0 0,0 0 0 0 0,1-2 0 0 0,-1 0-1 0 0,1-1 1 0 0,-1 0 0 0 0,1-2 0 0 0,-1 1-1 0 0,1-2 1 0 0,-1 0 0 0 0,0-1 0 0 0,0-1-1 0 0,-1 0 1 0 0,1-1 0 0 0,-1 0 0 0 0,9-6-3 0 0,204-138 51 0 0,-132 79-37 0 0,-52 35 6 0 0,-1-2 1 0 0,-2-2-1 0 0,-2-1 0 0 0,-2-2 1 0 0,-2-1-1 0 0,-2-2 0 0 0,-1-2 1 0 0,-1-4-21 0 0,11-12 36 0 0,-21 33-7 0 0,-2 0 0 0 0,-1-1-1 0 0,-1-1 1 0 0,-2-1 0 0 0,-1 0 0 0 0,-2-1 0 0 0,5-25-29 0 0,49-285 351 0 0,-60 272 89 0 0,-26 111-63 0 0,6 2-288 0 0,1 1 0 0 0,2 1 1 0 0,1 0-1 0 0,3 0 0 0 0,-2 34-89 0 0,-15 67 193 0 0,-42 69 76 0 0,-24 167 234 0 0,82-347-456 0 0,4-20-27 0 0,1 0 0 0 0,0 1 0 0 0,0-1 0 0 0,1 1 0 0 0,1 0 1 0 0,0 0-1 0 0,1 0 0 0 0,0 0 0 0 0,1 0 0 0 0,1 0 0 0 0,0 0 1 0 0,1 0-1 0 0,0 0 0 0 0,1 0 0 0 0,0 0 0 0 0,1 1-20 0 0,22 14 88 0 0,-14-24-46 0 0</inkml:trace>
  <inkml:trace contextRef="#ctx0" brushRef="#br0" timeOffset="3035.444">25867 4920 10448 0 0,'44'-41'532'0'0,"11"-10"-112"0"0,-36 34-275 0 0,-1 0-1 0 0,0-2 0 0 0,-2 0 1 0 0,0-1-1 0 0,-1 0 0 0 0,-1-1 1 0 0,-1-1-1 0 0,-1 0 0 0 0,-1-1 1 0 0,6-20-145 0 0,-2 2 166 0 0,-11 32-132 0 0,0 1 0 0 0,-1-1-1 0 0,0 0 1 0 0,0 0-1 0 0,-1 0 1 0 0,0 0 0 0 0,-1 0-1 0 0,0 0 1 0 0,-1-1 0 0 0,1 1-1 0 0,-2 0 1 0 0,1 0 0 0 0,-2-1-34 0 0,-16-22 168 0 0,16 30-127 0 0,-8 4 54 0 0,-66 98 55 0 0,55-59-139 0 0,1 0-1 0 0,3 2 0 0 0,1 0 0 0 0,-10 45-10 0 0,23-77 1 0 0,0-7-3 0 0,1 0 0 0 0,0 1 0 0 0,1-1 0 0 0,-1 1 0 0 0,1-1 0 0 0,0 1 0 0 0,0 0 0 0 0,0 0 0 0 0,1-1 0 0 0,0 1 0 0 0,0 0 0 0 0,0 0 0 0 0,0 0 0 0 0,1 0 0 0 0,-1-1 0 0 0,1 1 0 0 0,1 0 0 0 0,-1-1 1 0 0,1 1-1 0 0,-1-1 0 0 0,1 1 0 0 0,1-1 0 0 0,-1 0 0 0 0,1 0 0 0 0,-1 0 0 0 0,1 0 0 0 0,0 0 0 0 0,0 0 0 0 0,1-1 0 0 0,-1 0 0 0 0,1 0 0 0 0,0 0 0 0 0,0 0 0 0 0,0 0 0 0 0,0-1 0 0 0,0 1 0 0 0,1-1 0 0 0,-1 0 0 0 0,0-1 1 0 0,1 1-1 0 0,0-1 2 0 0,12-1-21 0 0,1 0 1 0 0,-1-1 0 0 0,0-1-1 0 0,1-1 1 0 0,-1-1 0 0 0,-1 0 0 0 0,1-1-1 0 0,0-1 1 0 0,-1 0 0 0 0,0-1-1 0 0,-1-1 1 0 0,0 0 0 0 0,0-1 0 0 0,0-1-1 0 0,-2-1 1 0 0,1 0 0 0 0,-1 0 0 0 0,-1-1-1 0 0,3-4 21 0 0,74-80-168 0 0,-69 69 124 0 0,8-36-85 0 0,-28 61 104 0 0,-1 1 1 0 0,-6-7 6 0 0,1 1 26 0 0,-17 33 11 0 0,2 5 56 0 0,2 0 0 0 0,0 1 0 0 0,3 1 0 0 0,0 1 0 0 0,-5 21-75 0 0,20-51 19 0 0,0 0 1 0 0,1 0 0 0 0,-1 0 0 0 0,1 0-1 0 0,0 0 1 0 0,0 0 0 0 0,1 0 0 0 0,-1 0-1 0 0,1 0 1 0 0,0 0 0 0 0,0 0 0 0 0,0 0-1 0 0,1 0 1 0 0,-1 0 0 0 0,1-1 0 0 0,0 1 0 0 0,0-1-1 0 0,0 1 1 0 0,0-1 0 0 0,1 0 0 0 0,-1 0-1 0 0,1 0 1 0 0,0 0 0 0 0,0 0 0 0 0,0 0-1 0 0,0-1 1 0 0,0 0 0 0 0,1 1 0 0 0,-1-1-1 0 0,1 0 1 0 0,0-1 0 0 0,-1 1 0 0 0,1-1 0 0 0,0 0-1 0 0,0 0 1 0 0,0 0 0 0 0,0 0 0 0 0,0 0-1 0 0,0-1 1 0 0,0 0 0 0 0,0 0 0 0 0,0 0-1 0 0,0 0 1 0 0,0-1 0 0 0,3 0-20 0 0,18-1 104 0 0,1-1 0 0 0,-1-1 0 0 0,0-1-1 0 0,0-2 1 0 0,0 0 0 0 0,-1-1 0 0 0,0-2 0 0 0,-1 0 0 0 0,0-2 0 0 0,0 0 0 0 0,-2-2 0 0 0,11-8-104 0 0,43-36 473 0 0,-62 49-411 0 0,-1-1 0 0 0,-1 0-1 0 0,0-1 1 0 0,0 0 0 0 0,-1 0 0 0 0,0-1 0 0 0,-1-1 0 0 0,5-9-63 0 0,9-36 569 0 0,-22 56-488 0 0,-1 2 2 0 0,0 0 6 0 0,0 0 5 0 0,-54 51 210 0 0,-17 97 19 0 0,70-145-309 0 0,0 1 0 0 0,0 0-1 0 0,0-1 1 0 0,1 1-1 0 0,0 0 1 0 0,-1-1-1 0 0,1 1 1 0 0,1 0-1 0 0,-1 0 1 0 0,0-1 0 0 0,1 1-1 0 0,0 0 1 0 0,0-1-1 0 0,0 1 1 0 0,0-1-1 0 0,1 1 1 0 0,-1-1-1 0 0,1 0 1 0 0,0 1-1 0 0,0-1 1 0 0,0 0 0 0 0,0 0-1 0 0,1 0 1 0 0,-1-1-1 0 0,1 1 1 0 0,-1-1-1 0 0,1 1 1 0 0,0-1-1 0 0,0 0 1 0 0,0 0 0 0 0,1 0-1 0 0,0 0-12 0 0,6 4 26 0 0,0-1-1 0 0,0 0 0 0 0,0-1 1 0 0,1 0-1 0 0,-1-1 1 0 0,1 0-1 0 0,0-1 1 0 0,0 0-1 0 0,0 0 0 0 0,6-1-25 0 0,3 0 34 0 0,1-2-1 0 0,0 0 1 0 0,-1-1-1 0 0,1-1 1 0 0,-1-1-1 0 0,0-1 1 0 0,0-1-1 0 0,-1 0 1 0 0,1-2-1 0 0,10-5-33 0 0,-2-4 33 0 0</inkml:trace>
  <inkml:trace contextRef="#ctx0" brushRef="#br0" timeOffset="3287.603">27798 3351 11856 0 0,'0'0'304'0'0,"-4"-1"0"0"0,-1 3-258 0 0,1 0 1 0 0,0 0 0 0 0,-1 0 0 0 0,1 0 0 0 0,0 1-1 0 0,1-1 1 0 0,-1 1 0 0 0,0 0 0 0 0,1 0 0 0 0,0 1-1 0 0,-1-1 1 0 0,1 1 0 0 0,1 0 0 0 0,-1-1 0 0 0,0 1-1 0 0,1 0 1 0 0,0 1 0 0 0,0-1 0 0 0,0 0 0 0 0,1 1-1 0 0,-1-1 1 0 0,0 5-47 0 0,-11 18 116 0 0,-64 93 902 0 0,58-95-887 0 0,2 1 0 0 0,0 0 1 0 0,1 1-1 0 0,2 1 0 0 0,1 0 1 0 0,1 1-1 0 0,1 1 1 0 0,2 0-1 0 0,0 7-131 0 0,6-16 90 0 0,0 0 0 0 0,2 0 1 0 0,1 0-1 0 0,0 1 0 0 0,2-1 0 0 0,0 0 1 0 0,2 0-1 0 0,0 0 0 0 0,1 0 0 0 0,2 1-90 0 0,5 13 104 0 0</inkml:trace>
  <inkml:trace contextRef="#ctx0" brushRef="#br0" timeOffset="6440.887">27600 4571 2304 0 0,'5'-4'9'0'0,"26"-31"35"0"0,15-18 719 0 0,-33-12 469 0 0,-13 64-1179 0 0,0 0 1 0 0,0-1-1 0 0,0 1 1 0 0,0-1 0 0 0,-1 1-1 0 0,1 0 1 0 0,0-1-1 0 0,-1 1 1 0 0,1 0-1 0 0,-1-1 1 0 0,1 1-1 0 0,-1 0 1 0 0,0 0-1 0 0,0 0 1 0 0,1-1-1 0 0,-1 1 1 0 0,0 0 0 0 0,0 0-1 0 0,0 0 1 0 0,0 0-1 0 0,0 0 1 0 0,0 1-1 0 0,-1-1 1 0 0,1 0-1 0 0,0 0 1 0 0,0 1-1 0 0,0-1 1 0 0,-1 1-1 0 0,1-1 1 0 0,0 1 0 0 0,-1-1-1 0 0,1 1 1 0 0,-1 0-1 0 0,1 0 1 0 0,0 0-1 0 0,-1 0 1 0 0,1 0-1 0 0,-1 0 1 0 0,0 0-54 0 0,-7 0 7 0 0,1 0 0 0 0,-1 1 1 0 0,1 0-1 0 0,-1 0 0 0 0,1 1 1 0 0,-1 0-1 0 0,1 0 0 0 0,0 1 1 0 0,0 0-1 0 0,0 0 0 0 0,0 1 0 0 0,1 0 1 0 0,0 1-1 0 0,0 0 0 0 0,0 0 1 0 0,0 0-1 0 0,0 1 0 0 0,1 0 1 0 0,0 0-1 0 0,1 0 0 0 0,-3 4-7 0 0,-6 7 80 0 0,1 1 0 0 0,0 0 1 0 0,2 1-1 0 0,0 0 0 0 0,1 1 0 0 0,1 0 0 0 0,1 1 1 0 0,1 0-1 0 0,1 0 0 0 0,0 0 0 0 0,1 5-80 0 0,-4 10 69 0 0,4-21-63 0 0,2-11 79 0 0,0 1 0 0 0,1 0-1 0 0,0 0 1 0 0,0 0 0 0 0,0 1-1 0 0,0-1 1 0 0,1 0 0 0 0,0 1-1 0 0,0-1 1 0 0,0 1 0 0 0,1-1-1 0 0,-1 1 1 0 0,2 0 0 0 0,-1-1 0 0 0,0 1-1 0 0,1-1 1 0 0,0 1 0 0 0,0-1-1 0 0,1 0 1 0 0,0 1 0 0 0,0-1-1 0 0,0 0 1 0 0,0 0 0 0 0,1 0 0 0 0,0 0-1 0 0,0-1 1 0 0,0 1 0 0 0,0-1-1 0 0,1 0 1 0 0,0 1 0 0 0,1-1-85 0 0,9-1 60 0 0,-1-2 1 0 0,1 1-1 0 0,0-2 1 0 0,0 0 0 0 0,-1-1-1 0 0,1 0 1 0 0,0-1-1 0 0,0 0 1 0 0,-1-1-1 0 0,0-1 1 0 0,0 0-1 0 0,0-1 1 0 0,0 0 0 0 0,12-7-61 0 0,1 1 33 0 0,1 1-3 0 0,8-1 95 0 0,-1-2 0 0 0,-1-1 1 0 0,0-2-1 0 0,-1-1 0 0 0,-1-1 0 0 0,0-2 1 0 0,-2-1-1 0 0,12-11-125 0 0,189-239 949 0 0,-142 157-435 0 0,-78 101-495 0 0,13-13 124 0 0,-2 0-1 0 0,0-2 1 0 0,-2-1-1 0 0,-1 0 1 0 0,-2-1-1 0 0,-1-1 1 0 0,3-10-143 0 0,79-274 1021 0 0,-63 201-371 0 0,-48 57 21 0 0,12 55-599 0 0,2 2 2 0 0,-14-3 190 0 0,-1 13-228 0 0,0 1 1 0 0,0 0 0 0 0,1 1 0 0 0,1 1-1 0 0,0 0 1 0 0,0 1 0 0 0,2 0-1 0 0,-1 1 1 0 0,-5 11-37 0 0,16-24 2 0 0,-15 23 21 0 0,1 2 0 0 0,1 0 0 0 0,2 1 0 0 0,1 0 1 0 0,0 1-1 0 0,-1 13-23 0 0,-9 23 26 0 0,-32 98 48 0 0,7 2 1 0 0,7 2-1 0 0,6 15-74 0 0,22-125 22 0 0,7-42-16 0 0,0 0 1 0 0,0 0-1 0 0,2 0 1 0 0,0 0-1 0 0,0 1 0 0 0,2-1 1 0 0,0 1-1 0 0,1-1 1 0 0,0 0-1 0 0,1 1 1 0 0,1-1-1 0 0,0 0 1 0 0,1 0-1 0 0,1-1 0 0 0,5 12-6 0 0,-9-24 2 0 0,1 0-1 0 0,-1 0 1 0 0,1 0-1 0 0,0 0 0 0 0,0 0 1 0 0,0-1-1 0 0,0 1 0 0 0,0-1 1 0 0,0 1-1 0 0,0-1 0 0 0,0 0 1 0 0,0 0-1 0 0,1 1 1 0 0,-1-2-1 0 0,1 1 0 0 0,-1 0 1 0 0,1 0-1 0 0,-1-1 0 0 0,1 0 1 0 0,-1 1-1 0 0,1-1 0 0 0,-1 0 1 0 0,1 0-1 0 0,-1 0 1 0 0,1-1-1 0 0,-1 1 0 0 0,1-1 1 0 0,-1 1-1 0 0,1-1 0 0 0,-1 0 1 0 0,1 0-1 0 0,-1 0 0 0 0,0 0 1 0 0,0 0-1 0 0,1 0 1 0 0,-1-1-1 0 0,0 1 0 0 0,0-1 1 0 0,0 0-2 0 0,80-66 34 0 0,-81 68-34 0 0,121-134 47 0 0,-53 26-31 0 0,-67 121-29 0 0,-11 3 13 0 0,-1-4-8 0 0,1 0 1 0 0,0 1 0 0 0,1 0-1 0 0,0 0 1 0 0,1 1 0 0 0,1 0-1 0 0,0 1 1 0 0,1-1 0 0 0,0 1-1 0 0,1 0 1 0 0,1 1 0 0 0,1-1-1 0 0,0 0 1 0 0,1 1 0 0 0,0-1-1 0 0,1 1 1 0 0,1-1 0 0 0,1 1-1 0 0,0-1 1 0 0,4 15 7 0 0,-3-24-7 0 0,0-1 0 0 0,1 0 0 0 0,0 1 1 0 0,0-1-1 0 0,0-1 0 0 0,1 1 0 0 0,-1-1 0 0 0,1 1 0 0 0,0-1 0 0 0,0-1 0 0 0,1 1 0 0 0,-1-1 0 0 0,1 0 1 0 0,0 0-1 0 0,0 0 0 0 0,0-1 0 0 0,0 0 0 0 0,0 0 0 0 0,0-1 0 0 0,0 1 0 0 0,1-1 0 0 0,-1-1 1 0 0,1 1-1 0 0,-1-1 0 0 0,0 0 0 0 0,1-1 0 0 0,2 0 7 0 0,9-1-17 0 0,0-1 1 0 0,-1-1-1 0 0,1 0 1 0 0,-1-2-1 0 0,0 0 1 0 0,0-1-1 0 0,0 0 1 0 0,-1-2-1 0 0,5-3 17 0 0,8-8-24 0 0</inkml:trace>
  <inkml:trace contextRef="#ctx0" brushRef="#br0" timeOffset="-97669.211">782 7950 3112 0 0,'0'0'289'0'0,"0"0"5"0"0,0 0-4 0 0,0 0-26 0 0,0 0-118 0 0,0 0-22 0 0,0 0-3 0 0,0 0 64 0 0,0 0 262 0 0,-2 4 65 0 0,-4 124 800 0 0,-10 132 822 0 0,8-107-1652 0 0,0 102-268 0 0,-20 462 716 0 0,42-411 186 0 0,17 232-48 0 0,-18-288-358 0 0,-5-98-235 0 0,3-4 189 0 0,3 6-187 0 0,-21-18 87 0 0,-5 7-51 0 0,-9 62 394 0 0,6-105-138 0 0,15-99-689 0 0,0-1 3 0 0,-4-14 626 0 0,5 2-637 0 0</inkml:trace>
  <inkml:trace contextRef="#ctx0" brushRef="#br0" timeOffset="-96410.541">658 7949 10544 0 0,'0'0'425'0'0,"0"0"6"0"0,-4-1-1 0 0,-13-3-52 0 0,13 3-193 0 0,4 1-44 0 0,0 0-2 0 0,51 17 1494 0 0,-13-8-1374 0 0,-1-2 0 0 0,1-1-1 0 0,0-2 1 0 0,0-1 0 0 0,33-3-259 0 0,207-28 878 0 0,44-29-557 0 0,-289 50-306 0 0,467-107 132 0 0,-409 99-120 0 0,2 4 0 0 0,-1 4 1 0 0,14 4-28 0 0,-34 0 20 0 0,275-17 68 0 0,92 19 8 0 0,-372 3-33 0 0,0 2 0 0 0,-1 4 0 0 0,0 2 0 0 0,39 12-63 0 0,33-6 244 0 0,131-30 420 0 0,-107 18-72 0 0,62-21 479 0 0,-78 15-199 0 0,-112 18 51 0 0,-33-14-831 0 0,-1-2 22 0 0,0 0 5 0 0,0 25 413 0 0,-37 54 81 0 0,-4 87-243 0 0,5-33-124 0 0,2 11-52 0 0,-2 119 39 0 0,31-166-170 0 0,-4-1 1 0 0,-5 0 0 0 0,-4 0-64 0 0,-17 172 116 0 0,-12 92-2 0 0,27-8 13 0 0,2-221-2 0 0,7 0-1 0 0,5 118-124 0 0,-17-24 122 0 0,2 122 27 0 0,11-103-53 0 0,23-55-31 0 0,0-96-39 0 0,-1-3 4 0 0,-7-9 1 0 0,-3-59-29 0 0,-16-20 5 0 0,4-37 9 0 0,10 24-16 0 0</inkml:trace>
  <inkml:trace contextRef="#ctx0" brushRef="#br0" timeOffset="-95706.185">771 11632 11952 0 0,'0'0'448'0'0,"0"0"1"0"0,0 0 6 0 0,0 0-53 0 0,0 0-211 0 0,0 0-51 0 0,0 0-7 0 0,0 0 39 0 0,0 0 124 0 0,0 0 27 0 0,0 0 2 0 0,0 0-35 0 0,0 0-132 0 0,0 0-35 0 0,6 4 4 0 0,23 8-61 0 0,1-1 1 0 0,1-2 0 0 0,-1-1-1 0 0,1-1 1 0 0,1-2 0 0 0,-1-1-1 0 0,1-2 1 0 0,0 0-1 0 0,9-3-66 0 0,-3 2 53 0 0,1-1 0 0 0,-1-2-1 0 0,1-2 1 0 0,-1-1-1 0 0,21-7-52 0 0,277-53 164 0 0,-58 49-57 0 0,123 17-39 0 0,-65-31-23 0 0,-82-10-29 0 0,31 7 17 0 0,-184 26-26 0 0,100 13 37 0 0,-65 47 99 0 0,-57-19 17 0 0,-65-26-94 0 0,0 0 1 0 0,1-1-1 0 0,-1-1 0 0 0,1-1 0 0 0,1 0 1 0 0,-1-1-1 0 0,1 0 0 0 0,-1-1 0 0 0,1-1 1 0 0,0 0-1 0 0,0-2 0 0 0,0 1 1 0 0,0-2-1 0 0,13-2-66 0 0,-27 3 19 0 0,0-1 0 0 0,0 1-1 0 0,1 0 0 0 0,-1-1 1 0 0,0 1-1 0 0,1-1 0 0 0,-1 1 0 0 0,0-1 1 0 0,0 0-1 0 0,0 0 0 0 0,0 0 1 0 0,0 0-1 0 0,0-1 0 0 0,0 1 0 0 0,0 0 1 0 0,0-1-1 0 0,0 0 0 0 0,-1 1 1 0 0,1-1-1 0 0,-1 0 0 0 0,1 0 0 0 0,-1 0 1 0 0,0 0-1 0 0,1 0 0 0 0,-1 0 1 0 0,0 0-1 0 0,-1 0 0 0 0,2-1-18 0 0,0-3 39 0 0,1 0 0 0 0,-1 0 0 0 0,0 0 0 0 0,0-1 0 0 0,-1 1 0 0 0,1 0 0 0 0,-2 0 0 0 0,1-1 0 0 0,-1 1 0 0 0,1-1 0 0 0,-2 1 0 0 0,1-1 0 0 0,-1 1 0 0 0,0 0 0 0 0,0-1 0 0 0,-1 1 0 0 0,0 0 0 0 0,0 0 0 0 0,0 0 0 0 0,-1-1-39 0 0,-12-15 81 0 0</inkml:trace>
  <inkml:trace contextRef="#ctx0" brushRef="#br0" timeOffset="-95157.059">2703 7921 10752 0 0,'0'0'528'0'0,"-2"5"1"0"0,-8 143 1273 0 0,10-58-605 0 0,-26 365 1313 0 0,5 1-1562 0 0,-4 219-360 0 0,36-82-187 0 0,17-56-86 0 0,-14-245-139 0 0,-13-146-11 0 0,-9-31 75 0 0,8-115-233 0 0,0 1-1 0 0,-1-1 1 0 0,1 1-1 0 0,-1-1 0 0 0,1 0 1 0 0,-1 1-1 0 0,1-1 1 0 0,-1 0-1 0 0,1 1 0 0 0,-1-1 1 0 0,0 0-1 0 0,1 0 1 0 0,-1 0-1 0 0,1 1 0 0 0,-1-1 1 0 0,1 0-1 0 0,-1 0 1 0 0,0 0-1 0 0,1 0 0 0 0,-1 0 1 0 0,0 0-1 0 0,1 0 1 0 0,-1 0-1 0 0,1 0 0 0 0,-1 0 1 0 0,0-1-1 0 0,1 1 1 0 0,-1 0-1 0 0,1 0 1 0 0,-1-1-1 0 0,1 1 0 0 0,-1 0 1 0 0,1 0-1 0 0,-1-1 1 0 0,1 1-1 0 0,-1-1 0 0 0,1 1 1 0 0,-1 0-1 0 0,1-1 1 0 0,0 1-1 0 0,-1-1 0 0 0,1 1 1 0 0,-1-1-1 0 0,1 1 1 0 0,0-1-1 0 0,0 0 0 0 0,-1 1 1 0 0,1-1-1 0 0,0 1 1 0 0,0-1-1 0 0,0 1 0 0 0,0-1 1 0 0,0 0-1 0 0,0 1 1 0 0,0-1-1 0 0,0 0-6 0 0,-21-50 187 0 0,16 23-85 0 0</inkml:trace>
  <inkml:trace contextRef="#ctx0" brushRef="#br0" timeOffset="-94638.694">824 9973 10752 0 0,'0'0'576'0'0,"0"0"-2"0"0,0 0-2 0 0,0 0-64 0 0,3 4-290 0 0,70 30 284 0 0,22-24 227 0 0,1-5-1 0 0,-1-5 0 0 0,0-3 0 0 0,41-9-728 0 0,156-15 512 0 0,285-35-13 0 0,-238 23-318 0 0,34-16-74 0 0,-313 47-82 0 0,1 4 0 0 0,-1 2-1 0 0,1 2 1 0 0,4 4-25 0 0,103-1 44 0 0,17-7 12 0 0,-3 13 5 0 0,-168-8-52 0 0,0 1 0 0 0,0 0 1 0 0,0 0-1 0 0,-1 1 0 0 0,1 1 0 0 0,-1 1 0 0 0,0 0 1 0 0,0 0-1 0 0,9 6-9 0 0,-21-10 17 0 0,-1 12 180 0 0,-64-35-71 0 0,38 8-84 0 0</inkml:trace>
  <inkml:trace contextRef="#ctx0" brushRef="#br0" timeOffset="-94231.189">1385 8435 8336 0 0,'0'0'224'0'0,"0"0"0"0"0,0 0 1 0 0,0 10-14 0 0,33 320 913 0 0,-42 47-142 0 0,8-365-940 0 0,1 0 0 0 0,0 0 0 0 0,0 0 0 0 0,2-1 0 0 0,-1 1 0 0 0,1-1 0 0 0,1 1 0 0 0,0-1 0 0 0,1 1 0 0 0,1 2-42 0 0,-3-12 62 0 0,7-7 147 0 0,0-7-162 0 0</inkml:trace>
  <inkml:trace contextRef="#ctx0" brushRef="#br0" timeOffset="-93586.985">918 8464 7136 0 0,'0'-3'14'0'0,"0"-1"1"0"0,0 0 0 0 0,1 0-1 0 0,-1 1 1 0 0,1-1 0 0 0,0 0-1 0 0,0 1 1 0 0,0-1 0 0 0,1 1-1 0 0,-1-1 1 0 0,1 1 0 0 0,-1 0-1 0 0,1 0 1 0 0,1-1 0 0 0,-1 1-1 0 0,0 1 1 0 0,1-1 0 0 0,-1 0-1 0 0,1 0 1 0 0,0 1 0 0 0,0 0-1 0 0,0-1 1 0 0,0 1 0 0 0,0 0-1 0 0,0 1 1 0 0,1-1 0 0 0,-1 0-1 0 0,1 1-14 0 0,17-8 116 0 0,-1 2-1 0 0,2 0 1 0 0,-1 1-1 0 0,1 1 1 0 0,0 1-1 0 0,0 1 1 0 0,0 1-1 0 0,21 1-115 0 0,93 11 474 0 0,-123-8-423 0 0,0 0 0 0 0,0 1 0 0 0,-1 0 1 0 0,1 1-1 0 0,-1 0 0 0 0,0 1 0 0 0,0 1 0 0 0,-1 0 1 0 0,1 0-1 0 0,-1 1 0 0 0,-1 1 0 0 0,1 0 0 0 0,-1 0 1 0 0,-1 1-1 0 0,1 0 0 0 0,-2 0 0 0 0,1 1 0 0 0,-1 1 1 0 0,-1-1-1 0 0,0 1 0 0 0,0 1 0 0 0,-1-1 0 0 0,-1 1 1 0 0,0 0-1 0 0,0 0 0 0 0,-1 0 0 0 0,-1 1 0 0 0,0 0 1 0 0,-1 0-1 0 0,0-1 0 0 0,-1 1 0 0 0,0 0 1 0 0,-1 0-1 0 0,-1 0 0 0 0,0 0 0 0 0,-1 0 0 0 0,-1 4-51 0 0,0-2 47 0 0,-1 1-1 0 0,-1-1 0 0 0,-1 0 0 0 0,0 0 0 0 0,-1 0 1 0 0,0-1-1 0 0,-1 0 0 0 0,-1 0 0 0 0,0-1 1 0 0,-1 0-1 0 0,0-1 0 0 0,-1 0 0 0 0,-1-1 0 0 0,1 0 1 0 0,-2-1-1 0 0,0 0 0 0 0,0-1 0 0 0,0 0 1 0 0,-1-1-1 0 0,-1-1 0 0 0,-10 5-46 0 0,-42 0 799 0 0,70-25-645 0 0,62-15 393 0 0,60-19-204 0 0,-94 44-101 0 0,-4 0-101 0 0,0 0 0 0 0,-1 2 1 0 0,1 1-1 0 0,0 1 1 0 0,0 1-1 0 0,0 2 0 0 0,-1 0 1 0 0,24 8-142 0 0,-33-6 74 0 0,-2-2-9 0 0,0 0 0 0 0,-1 2-1 0 0,0 0 1 0 0,0 0 0 0 0,0 2-1 0 0,-1-1 1 0 0,0 2 0 0 0,9 7-65 0 0,-17-13 31 0 0,-1 1 0 0 0,1 0-1 0 0,-1 1 1 0 0,1-1 0 0 0,-1 1 0 0 0,0 0 0 0 0,-1 0 0 0 0,1 0 0 0 0,-1 0-1 0 0,0 1 1 0 0,0-1 0 0 0,-1 1 0 0 0,0 0 0 0 0,0-1 0 0 0,0 1 0 0 0,0 0-1 0 0,-1 0 1 0 0,0 1 0 0 0,-1-1 0 0 0,1 0 0 0 0,-1 1-31 0 0,0 8 68 0 0,1-8-38 0 0,-1 0 0 0 0,0-1 1 0 0,0 1-1 0 0,0 0 1 0 0,-1 0-1 0 0,0 0 0 0 0,-1-1 1 0 0,1 1-1 0 0,-1-1 1 0 0,0 1-1 0 0,-1-1 0 0 0,0 0 1 0 0,0 1-1 0 0,-3 3-30 0 0,-53 51 243 0 0,-139 13 85 0 0,166-63-259 0 0,0 1-8 0 0,0-1 1 0 0,0-1-1 0 0,-1-2 0 0 0,0-2 0 0 0,0-1 0 0 0,-1-1 0 0 0,1-2 0 0 0,-11-1-61 0 0,-172-13 235 0 0,106 16 90 0 0,95 2 317 0 0,54-4-346 0 0,168-13-16 0 0,-142 5-170 0 0</inkml:trace>
  <inkml:trace contextRef="#ctx0" brushRef="#br0" timeOffset="-93225.029">3353 8293 13264 0 0,'0'0'394'0'0,"0"0"10"0"0,-4 4-1 0 0,-37 74 580 0 0,12 96 442 0 0,21-66-1012 0 0,-4-1 0 0 0,-5-1-1 0 0,-7 10-412 0 0,2-9 255 0 0,11-31 65 0 0,19-75-149 0 0,-8-1-133 0 0</inkml:trace>
  <inkml:trace contextRef="#ctx0" brushRef="#br0" timeOffset="-92596.131">3088 8155 12256 0 0,'0'0'400'0'0,"0"0"0"0"0,4-3 0 0 0,76-43 399 0 0,57-10 1039 0 0,-18 49-1226 0 0,-114 7-589 0 0,0 1-1 0 0,0 0 1 0 0,0 0 0 0 0,0 0 0 0 0,0 0 0 0 0,-1 1-1 0 0,1 0 1 0 0,0 0 0 0 0,-1 0 0 0 0,1 1 0 0 0,-1-1-1 0 0,0 1 1 0 0,0 0 0 0 0,0 0 0 0 0,0 1 0 0 0,0-1-1 0 0,-1 1 1 0 0,0 0 0 0 0,1 0 0 0 0,-1 0 0 0 0,-1 0 0 0 0,1 0-1 0 0,-1 1 1 0 0,1-1 0 0 0,-1 1 0 0 0,-1 0 0 0 0,1 0-1 0 0,-1 0 1 0 0,1 0 0 0 0,-1 0 0 0 0,-1 0 0 0 0,1 0-1 0 0,-1 0 1 0 0,0 0 0 0 0,0 0 0 0 0,0 0 0 0 0,-1 0-1 0 0,0 0 1 0 0,0 0 0 0 0,0 0 0 0 0,0 0 0 0 0,-1 0-1 0 0,0-1 1 0 0,0 1 0 0 0,0-1 0 0 0,-1 1 0 0 0,1-1-1 0 0,-4 4-22 0 0,-173 241 322 0 0,41-23-145 0 0,109-174-162 0 0,25-41-9 0 0,6-3 2 0 0,-1-6 0 0 0,1-2-1 0 0,42-19 1 0 0,1-14-6 0 0,60-25-3 0 0,-96 55 9 0 0,1 1 0 0 0,-1 0 0 0 0,1 1 0 0 0,-1 0 0 0 0,1 0 0 0 0,-1 1 0 0 0,1 0 0 0 0,-1 1-1 0 0,1 0 1 0 0,-1 0 0 0 0,1 1 0 0 0,-1 1 0 0 0,0-1 0 0 0,0 1 0 0 0,0 1 0 0 0,0 0 0 0 0,0 0-1 0 0,-1 1 1 0 0,0 0 0 0 0,0 0 0 0 0,0 1 0 0 0,-1 0 0 0 0,0 0 0 0 0,4 4-8 0 0,2 7 67 0 0,-1 1-1 0 0,0 0 1 0 0,-1 1 0 0 0,-1 0 0 0 0,-1 1 0 0 0,-1 0-1 0 0,-1 0 1 0 0,0 1 0 0 0,2 16-67 0 0,-6-18 70 0 0,0 1 0 0 0,-1 0 1 0 0,-1 0-1 0 0,-1 0 0 0 0,-1 0 0 0 0,-1 0 0 0 0,0 0 0 0 0,-3 4-70 0 0,4-17 21 0 0,-1-1-1 0 0,0 1 0 0 0,0-1 1 0 0,-1 0-1 0 0,1 0 1 0 0,-1 0-1 0 0,-1-1 0 0 0,1 1 1 0 0,-1-1-1 0 0,0 1 0 0 0,0-1 1 0 0,-1 0-1 0 0,1-1 0 0 0,-1 1 1 0 0,0-1-1 0 0,-1 0 0 0 0,1 0 1 0 0,-1-1-1 0 0,-4 3-20 0 0,-21 6 66 0 0,0-1 1 0 0,-1-1-1 0 0,-1-2 0 0 0,1-1 1 0 0,-1-2-1 0 0,-1-1 1 0 0,1-1-1 0 0,-20-2-66 0 0,37 0 28 0 0,-377-33 516 0 0,390 32-537 0 0,0-1 1 0 0,1 1-1 0 0,-1-1 1 0 0,1 1-1 0 0,-1 0 0 0 0,0 0 1 0 0,1 0-1 0 0,-1 0 1 0 0,0 0-1 0 0,1 1 1 0 0,-1-1-1 0 0,1 1 1 0 0,-1 0-1 0 0,1-1 1 0 0,-1 1-1 0 0,1 1 1 0 0,-1-1-1 0 0,1 0 0 0 0,0 0 1 0 0,0 1-1 0 0,-1-1 1 0 0,1 1-1 0 0,0 0 1 0 0,0 0-1 0 0,1 0 1 0 0,-1 0-1 0 0,0 0 1 0 0,1 0-1 0 0,-1 0 1 0 0,1 0-1 0 0,0 1 0 0 0,-1-1 1 0 0,1 1-1 0 0,1-1 1 0 0,-1 0-1 0 0,0 1 1 0 0,0 0-1 0 0,1-1 1 0 0,-1 1-1 0 0,1-1 1 0 0,0 1-1 0 0,0 0-7 0 0,31 51 100 0 0,-23-36-75 0 0</inkml:trace>
  <inkml:trace contextRef="#ctx0" brushRef="#br0" timeOffset="-92140.983">1434 10490 11760 0 0,'4'-44'669'0'0,"-3"33"82"0"0,0 19-271 0 0,1 80 1046 0 0,-17 97-927 0 0,6 173 407 0 0,7-187-580 0 0,1-170-420 0 0,1 0 0 0 0,0 1 0 0 0,-1-1 0 0 0,1 0-1 0 0,0 0 1 0 0,0 0 0 0 0,0 0 0 0 0,0 0 0 0 0,0 1 0 0 0,0-1 0 0 0,0 0 0 0 0,0 0 0 0 0,1 0 0 0 0,-1 0 0 0 0,0 0 0 0 0,1 1 0 0 0,-1-1 0 0 0,0 0-1 0 0,1 0 1 0 0,0 0 0 0 0,-1 0 0 0 0,1 0 0 0 0,0 0 0 0 0,-1 0 0 0 0,1-1 0 0 0,0 1 0 0 0,0 0 0 0 0,0 0 0 0 0,-1 0 0 0 0,1-1 0 0 0,0 1-1 0 0,0-1 1 0 0,0 1 0 0 0,0 0 0 0 0,1-1 0 0 0,-1 0 0 0 0,0 1 0 0 0,0-1 0 0 0,0 0 0 0 0,0 1 0 0 0,0-1 0 0 0,0 0 0 0 0,1 0 0 0 0,-1 0 0 0 0,0 0-1 0 0,0 0 1 0 0,0 0 0 0 0,0-1 0 0 0,1 1 0 0 0,-1 0 0 0 0,0 0 0 0 0,0-1 0 0 0,0 1 0 0 0,0-1 0 0 0,0 1 0 0 0,0-1 0 0 0,0 1 0 0 0,0-1 0 0 0,0 0-1 0 0,0 1 1 0 0,0-1 0 0 0,0 0 0 0 0,-1 0 0 0 0,1 0 0 0 0,0 0-6 0 0,55-126 95 0 0,-54 83-65 0 0</inkml:trace>
  <inkml:trace contextRef="#ctx0" brushRef="#br0" timeOffset="-91480.855">851 10578 10248 0 0,'0'-4'334'0'0,"1"-1"-259"0"0,-1 0-1 0 0,1 0 1 0 0,0-1-1 0 0,0 1 0 0 0,0 0 1 0 0,1 0-1 0 0,0 0 1 0 0,0 0-1 0 0,0 1 0 0 0,0-1 1 0 0,1 1-1 0 0,0-1 1 0 0,0 1-1 0 0,0 0 1 0 0,1 0-1 0 0,-1 0 0 0 0,1 0 1 0 0,0 1-1 0 0,0-1 1 0 0,0 1-1 0 0,1 0-74 0 0,25-17 358 0 0,1 1 0 0 0,0 2 0 0 0,1 1 0 0 0,1 2 0 0 0,0 1 0 0 0,18-3-358 0 0,44-19 308 0 0,-78 27-201 0 0,0 0 0 0 0,1 2 1 0 0,-1 0-1 0 0,1 1 0 0 0,1 1 1 0 0,-1 0-1 0 0,1 1 0 0 0,-1 2 1 0 0,1 0-1 0 0,0 0 0 0 0,0 2 0 0 0,-1 0 1 0 0,1 2-1 0 0,-1 0 0 0 0,1 1 1 0 0,-1 0-1 0 0,7 4-107 0 0,-20-7 12 0 0,1 1 0 0 0,0 0 0 0 0,-1 0 0 0 0,1 0 0 0 0,-1 1 0 0 0,0 0 0 0 0,0 0 0 0 0,0 0-1 0 0,0 0 1 0 0,0 1 0 0 0,-1 0 0 0 0,1 0 0 0 0,-1 0 0 0 0,0 1 0 0 0,-1-1 0 0 0,1 1 0 0 0,-1 0 0 0 0,0 0 0 0 0,0 0 0 0 0,0 0 0 0 0,-1 1 0 0 0,1-1 0 0 0,-1 1 0 0 0,-1 0 0 0 0,1-1 0 0 0,-1 1 0 0 0,0 0 0 0 0,0 0 0 0 0,-1 0 0 0 0,0 0 0 0 0,0 0 0 0 0,0-1 0 0 0,-1 1 0 0 0,0 0 0 0 0,0 0-1 0 0,-1 3-11 0 0,-5 5 28 0 0,-1-1 0 0 0,0 0 0 0 0,-1 0 0 0 0,-1 0-1 0 0,0-1 1 0 0,-1 0 0 0 0,0-1 0 0 0,-8 6-28 0 0,0 2 37 0 0,-127 102 143 0 0,135-108-148 0 0,0 0 0 0 0,0-1 0 0 0,-1 0 0 0 0,-1-1 0 0 0,0 0 0 0 0,0-1 0 0 0,-1 0 0 0 0,0-1 0 0 0,-1-1 0 0 0,0-1 0 0 0,-7 3-32 0 0,28-21 332 0 0,12 0-259 0 0,175-77 321 0 0,-73 67-263 0 0,14 38 26 0 0,-123-13-139 0 0,-3-3-6 0 0,-1 1-1 0 0,1 0 1 0 0,0 0 0 0 0,-1 1 0 0 0,1 0 0 0 0,-1 1 0 0 0,0-1-1 0 0,0 1 1 0 0,0 0 0 0 0,0 1 0 0 0,-1 0 0 0 0,0 0-1 0 0,0 0 1 0 0,0 1 0 0 0,-1 0 0 0 0,0 0 0 0 0,0 0 0 0 0,0 1-1 0 0,-1 0 1 0 0,0 0 0 0 0,0 0 0 0 0,-1 0 0 0 0,1 0 0 0 0,-2 1-1 0 0,1 1-11 0 0,4 24 37 0 0,-2-16-18 0 0,-2 0-1 0 0,0 1 1 0 0,-1-1-1 0 0,0 1 1 0 0,-1-1 0 0 0,-2 1-1 0 0,1-1 1 0 0,-2 2-19 0 0,0-11 9 0 0,-1 0 1 0 0,0-1 0 0 0,0 1-1 0 0,0 0 1 0 0,-1-1-1 0 0,0 0 1 0 0,-1 0 0 0 0,1 0-1 0 0,-1 0 1 0 0,-1-1 0 0 0,1 1-1 0 0,-1-2 1 0 0,0 1-1 0 0,-1 0 1 0 0,1-1 0 0 0,-1-1-1 0 0,0 1 1 0 0,0-1-1 0 0,-1 0 1 0 0,1 0 0 0 0,-6 1-10 0 0,-169 43 83 0 0,139-40-66 0 0,-1-2 1 0 0,0-2-1 0 0,1-2 0 0 0,-1-1 1 0 0,0-3-1 0 0,0-1 0 0 0,-18-6-17 0 0,-197-16 106 0 0,253 32-29 0 0,28 2-26 0 0,129 0 11 0 0,-103-11-46 0 0</inkml:trace>
  <inkml:trace contextRef="#ctx0" brushRef="#br0" timeOffset="-91057.378">3153 10210 12056 0 0,'-2'3'305'0'0,"-27"152"843"0"0,24-95-979 0 0,-4 14 584 0 0,3 0-1 0 0,4 1 0 0 0,2 0 0 0 0,8 41-752 0 0,-6 56 1210 0 0,-17 11-656 0 0,41-221-271 0 0,-20 19-202 0 0</inkml:trace>
  <inkml:trace contextRef="#ctx0" brushRef="#br0" timeOffset="-90366.095">2874 10075 12864 0 0,'3'4'418'0'0,"-2"-2"-367"0"0,0-1 0 0 0,1 1 0 0 0,-1 0-1 0 0,1-1 1 0 0,-1 0 0 0 0,1 1 0 0 0,0-1 0 0 0,-1 0 0 0 0,1 0-1 0 0,0 0 1 0 0,0 0 0 0 0,0 0 0 0 0,0-1 0 0 0,0 1-1 0 0,0 0 1 0 0,0-1 0 0 0,0 0 0 0 0,0 1 0 0 0,0-1-1 0 0,1 0 1 0 0,-1 0 0 0 0,0 0 0 0 0,0 0 0 0 0,0-1-1 0 0,0 1 1 0 0,0 0 0 0 0,0-1 0 0 0,1 0-51 0 0,245-60 2806 0 0,-160 41-2167 0 0,-79 17-590 0 0,0-1-1 0 0,1 1 0 0 0,-1 1 1 0 0,0 0-1 0 0,1 0 0 0 0,0 1 1 0 0,-1 0-1 0 0,1 1 1 0 0,-1 0-1 0 0,1 1 0 0 0,0 0 1 0 0,-1 0-1 0 0,1 1 1 0 0,-1 0-1 0 0,1 0 0 0 0,-1 1 1 0 0,7 4-49 0 0,-13-3 10 0 0,1 0 0 0 0,-1 0 0 0 0,0 1 0 0 0,-1-1 0 0 0,1 1 0 0 0,-1-1 0 0 0,0 1 0 0 0,0 0 0 0 0,0 0 0 0 0,-1 0-1 0 0,0 0 1 0 0,0 1 0 0 0,0-1 0 0 0,0 0 0 0 0,-1 0 0 0 0,0 0 0 0 0,0 1 0 0 0,-1-1 0 0 0,1 0 0 0 0,-1 0 0 0 0,0 0 0 0 0,0 1 0 0 0,-1-1 0 0 0,0 0 0 0 0,0-1 0 0 0,0 1 0 0 0,0 0 0 0 0,-1-1 0 0 0,0 1-10 0 0,-122 236 132 0 0,100-200-124 0 0,-3 0-1 0 0,-1-2 0 0 0,-2-1 1 0 0,-1-2-1 0 0,-21 17-7 0 0,14-23 8 0 0,89-66-8 0 0,-5 3 0 0 0,-34 26 8 0 0,0 1-1 0 0,1 0 0 0 0,0 1 0 0 0,0 0 0 0 0,0 1 0 0 0,1 0 0 0 0,-1 1 0 0 0,1 0 0 0 0,0 1 1 0 0,0 1-1 0 0,0 0 0 0 0,0 0 0 0 0,0 1 0 0 0,0 1 0 0 0,9 2-7 0 0,-13-2 15 0 0,-1 0 0 0 0,1 1 0 0 0,-1 0 0 0 0,0 1-1 0 0,0 0 1 0 0,0 0 0 0 0,0 1 0 0 0,0-1 0 0 0,0 2 0 0 0,-1-1-1 0 0,0 1 1 0 0,0 0 0 0 0,0 1 0 0 0,1 2-15 0 0,12 13 66 0 0,-2 1 0 0 0,0 1 0 0 0,-1 1 0 0 0,-2 0 0 0 0,-1 1 0 0 0,0 1 0 0 0,-2 0 0 0 0,-1 1 0 0 0,-1 0-1 0 0,-1 1 1 0 0,1 13-66 0 0,-7-34 19 0 0,-1-1-1 0 0,-1 1 0 0 0,1 0 0 0 0,-1-1 0 0 0,0 1 0 0 0,-1 0 0 0 0,0 0 0 0 0,0 0 0 0 0,0 0 1 0 0,-1 0-1 0 0,0-1 0 0 0,0 1 0 0 0,-1 0 0 0 0,1-1 0 0 0,-2 1 0 0 0,1-1 0 0 0,-1 1 1 0 0,0-1-1 0 0,0 0 0 0 0,-1 0 0 0 0,1 0 0 0 0,-1-1 0 0 0,-1 1 0 0 0,1-1 0 0 0,-1 0 1 0 0,0 0-1 0 0,-3 2-18 0 0,-279 125 291 0 0,227-108-242 0 0,-198 24 121 0 0,-16-14-10 0 0,203-37-36 0 0,69 2-102 0 0,2 1 2 0 0,0 0 5 0 0,0 0-2 0 0,0 0 2 0 0,0 0-4 0 0,0-1-22 0 0,1 0 0 0 0,-1-1 0 0 0,1 1-1 0 0,-1 0 1 0 0,1-1 0 0 0,-1 1 0 0 0,1 0 0 0 0,0 0-1 0 0,-1 0 1 0 0,1 0 0 0 0,0 0 0 0 0,0-1 0 0 0,0 2-1 0 0,0-1 1 0 0,0 0 0 0 0,0 0 0 0 0,0 0 0 0 0,0 0-1 0 0,0 1 1 0 0,1-1 0 0 0,-1 0 0 0 0,0 1 0 0 0,0-1-1 0 0,1 1 1 0 0,-1-1 0 0 0,0 1 0 0 0,1 0-1 0 0,-1 0 1 0 0,0 0 0 0 0,1-1 0 0 0,-1 1 0 0 0,1 1-3 0 0,2-2 5 0 0,15-3 12 0 0</inkml:trace>
  <inkml:trace contextRef="#ctx0" brushRef="#br0" timeOffset="-81761.925">6705 7508 1800 0 0,'0'0'47'0'0,"0"0"-5"0"0,0 0 5 0 0,0 0-3 0 0,0 0-15 0 0,-3 2 3 0 0,0 1 35 0 0,0 0-1 0 0,1 0 1 0 0,0 0-1 0 0,0 1 0 0 0,0-1 1 0 0,0 0-1 0 0,0 1 1 0 0,1 0-1 0 0,-1-1 1 0 0,1 1-1 0 0,0 0 1 0 0,0-1-1 0 0,0 1 0 0 0,1 0 1 0 0,-1 0-1 0 0,1 0 1 0 0,0 0-1 0 0,1 3-66 0 0,-2 476 3907 0 0,6-187-3437 0 0,11 214 1 0 0,-12-243 60 0 0,11 339 1219 0 0,-14-287-1010 0 0,20 86 252 0 0,-19-241-465 0 0,-36-62 129 0 0,12 193 300 0 0,-3-190-544 0 0,16-78-314 0 0,0 0 1 0 0,2 0-1 0 0,2 1 0 0 0,0-1 1 0 0,2 1-1 0 0,0 0 1 0 0,2 0-1 0 0,2 1 0 0 0,0-1 1 0 0,5 23-99 0 0,1 15 328 0 0,0-44-87 0 0,1-27 50 0 0,5-39 85 0 0,-9 29-428 0 0,11-39 153 0 0,0-4-4 0 0</inkml:trace>
  <inkml:trace contextRef="#ctx0" brushRef="#br0" timeOffset="-80536.085">6596 7483 9344 0 0,'0'0'312'0'0,"-4"1"1"0"0,-30 19 1063 0 0,39-10-1295 0 0,-1 0 0 0 0,1 0 1 0 0,1 0-1 0 0,0 0 0 0 0,1-1 1 0 0,-1 0-1 0 0,2 0 0 0 0,-1-1 0 0 0,1 0 1 0 0,1 0-1 0 0,-1-1 0 0 0,1 0 0 0 0,0-1 1 0 0,1 0-1 0 0,0 0 0 0 0,0-1 0 0 0,5 3-81 0 0,13 3 65 0 0,0 0 0 0 0,0-2-1 0 0,1 0 1 0 0,0-3 0 0 0,0 0 0 0 0,0-2-1 0 0,7 0-64 0 0,33 6 61 0 0,-21-2-17 0 0,0-2 1 0 0,0-1 0 0 0,1-3 0 0 0,-1-2 0 0 0,40-6-45 0 0,61-8 58 0 0,-85 11-33 0 0,1-4 1 0 0,-1-2-1 0 0,0-4 1 0 0,25-9-26 0 0,163-48 32 0 0,170-25-15 0 0,-152 76-10 0 0,-3 5-7 0 0,90 9 0 0 0,65-16 153 0 0,-165-4 54 0 0,83-15 335 0 0,-18 50 200 0 0,-133 3-374 0 0,-13 21 554 0 0,-88-13-23 0 0,-86-20-711 0 0,10-6 1190 0 0,-5 0-1000 0 0,-6 4-226 0 0,-1 1 13 0 0,-1-2-119 0 0,1 0 0 0 0,-1 1 0 0 0,1-1 0 0 0,-1 1 0 0 0,0-1 0 0 0,0 1 0 0 0,1-1 0 0 0,-1 1 0 0 0,0 0-1 0 0,0-1 1 0 0,0 1 0 0 0,0 0 0 0 0,-1 0 0 0 0,1 0 0 0 0,0 0 0 0 0,-1 0 0 0 0,1 0 0 0 0,0 0 0 0 0,-1 0 0 0 0,1 0 0 0 0,-1 1 0 0 0,1-1 0 0 0,-1 0 0 0 0,1 1 0 0 0,-1-1 0 0 0,0 1-1 0 0,1 0 1 0 0,-1 0 0 0 0,0 0 0 0 0,1-1 0 0 0,-1 2 0 0 0,0-1 0 0 0,1 0 0 0 0,-1 0 0 0 0,0 0-46 0 0,-17 36 621 0 0,3 68-182 0 0,-64 242 653 0 0,72-288-1012 0 0,-55 283 468 0 0,40-245-384 0 0,5 1 0 0 0,4 1 1 0 0,0 76-165 0 0,12-148 19 0 0,1 41 64 0 0,2-1-1 0 0,3 0 1 0 0,3 0 0 0 0,5 10-83 0 0,4 44 93 0 0,-14 79 67 0 0,-14 13-32 0 0,9 7 5 0 0,-5 128 89 0 0,16-104-85 0 0,-30 6-1 0 0,49 32 39 0 0,3-66-3 0 0,11-8 37 0 0,-26-19-12 0 0,-29-102-69 0 0,10-69-77 0 0,4-17-49 0 0,-1-1-1 0 0,1 1 0 0 0,0 0 1 0 0,-1 0-1 0 0,1-1 1 0 0,0 1-1 0 0,0 0 0 0 0,-1 0 1 0 0,1-1-1 0 0,-1 1 0 0 0,1 0 1 0 0,0 0-1 0 0,-1 0 1 0 0,1 0-1 0 0,0-1 0 0 0,-1 1 1 0 0,1 0-1 0 0,-1 0 1 0 0,1 0-1 0 0,0 0 0 0 0,-1 0 1 0 0,1 0-1 0 0,-1 0 0 0 0,1 0 1 0 0,0 0-1 0 0,-1 0 1 0 0,1 0-1 0 0,-1 1 0 0 0,1-1 1 0 0,0 0-1 0 0,-1 0 1 0 0,1 0-1 0 0,-1 0 0 0 0,1 1 1 0 0,0-1-1 0 0,-1 0 0 0 0,1 0 1 0 0,0 1-1 0 0,0-1 1 0 0,-1 0-1 0 0,1 0 0 0 0,0 1 1 0 0,-1-1-1 0 0,1 0 1 0 0,0 1-1 0 0,0-1 0 0 0,0 0 1 0 0,-1 1-1 0 0,1-1 0 0 0,0 1 1 0 0,0-1-1 0 0,0 0 1 0 0,0 1-1 0 0,0-1 0 0 0,0 1 1 0 0,0-1-1 0 0,0 0 1 0 0,0 1-1 0 0,0-1 0 0 0,0 1 1 0 0,0-1-1 0 0,0 0 0 0 0,0 1 1 0 0,0-1-1 0 0,0 1 1 0 0,0-1-1 0 0,1 0 0 0 0,-1 1 1 0 0,0-1-1 0 0,0 0-1 0 0,-3-13 28 0 0,3 3-12 0 0</inkml:trace>
  <inkml:trace contextRef="#ctx0" brushRef="#br0" timeOffset="-79828.927">6544 11517 9744 0 0,'-1'1'7'0'0,"0"-1"75"0"0,0-1 1 0 0,0 1-1 0 0,0 0 1 0 0,0 0-1 0 0,0 0 1 0 0,0 0-1 0 0,0 0 1 0 0,0 1-1 0 0,0-1 1 0 0,0 0-1 0 0,0 0 1 0 0,0 1-1 0 0,0-1 1 0 0,1 0-1 0 0,-1 1 1 0 0,0-1-1 0 0,0 1 1 0 0,0-1-1 0 0,0 1 1 0 0,1 0-1 0 0,-1-1 1 0 0,0 1-1 0 0,1 0 1 0 0,-1-1-1 0 0,0 1 1 0 0,1 0 0 0 0,-1 0-1 0 0,1-1 1 0 0,-1 1-1 0 0,1 0 1 0 0,0 0-1 0 0,-1 0 1 0 0,1 0-1 0 0,0 0 1 0 0,0 0-1 0 0,-1 0 1 0 0,1 0-1 0 0,0 0 1 0 0,0 0-1 0 0,0 0 1 0 0,0 0-1 0 0,0-1 1 0 0,0 1-1 0 0,0 0 1 0 0,1 0-1 0 0,-1 0 1 0 0,0 0-1 0 0,0 0 1 0 0,1 0-1 0 0,-1 0 1 0 0,1 0-1 0 0,-1 0 1 0 0,1-1-1 0 0,-1 1 1 0 0,1 0-1 0 0,-1 0 1 0 0,1-1-1 0 0,0 1 1 0 0,-1 0-1 0 0,1-1 1 0 0,0 1 0 0 0,0 0-1 0 0,0-1 1 0 0,0 1-83 0 0,37 8 115 0 0,0-1 0 0 0,0-1 0 0 0,0-3 0 0 0,1-1 1 0 0,0-2-1 0 0,-1-1 0 0 0,1-2 0 0 0,0-2 1 0 0,-1-2-1 0 0,0-1 0 0 0,0-2 0 0 0,20-8-115 0 0,296-99 81 0 0,-126 37-43 0 0,-162 56-28 0 0,1 4 0 0 0,1 3 0 0 0,0 2 0 0 0,38 0-10 0 0,47-10 9 0 0,39 0-8 0 0,0 9 0 0 0,1 9 0 0 0,1 7 0 0 0,87 17-1 0 0,-261-17-1 0 0,276 52-23 0 0,-219-40 17 0 0,-2 4 0 0 0,0 2 0 0 0,0 5 0 0 0,9 6 7 0 0,152 44 88 0 0,-188-64-82 0 0,-29-4 53 0 0,0-2-1 0 0,0 0 1 0 0,1-1-1 0 0,-1-1 1 0 0,1-1 0 0 0,0-1-1 0 0,0-1 1 0 0,-1 0-1 0 0,1-1 1 0 0,12-4-59 0 0,58-35 338 0 0,-34-17 536 0 0,-8-12-188 0 0,-41 60-447 0 0,-8-1-6 0 0</inkml:trace>
  <inkml:trace contextRef="#ctx0" brushRef="#br0" timeOffset="-79184.938">8778 7597 12664 0 0,'-2'3'474'0'0,"-12"61"1061"0"0,19 46-943 0 0,-3-87-337 0 0,32 318 1368 0 0,-16-32-780 0 0,12 190-348 0 0,-14-36-245 0 0,16 191-52 0 0,-13-30-158 0 0,1-274-34 0 0,-10-230-6 0 0,-24-79 0 0 0,16-34 2 0 0,-15-12 21 0 0,2 0-13 0 0,-5-66 23 0 0,15 53-29 0 0,-21-233 131 0 0,16 189-86 0 0</inkml:trace>
  <inkml:trace contextRef="#ctx0" brushRef="#br0" timeOffset="-78666.756">6719 9537 11352 0 0,'0'0'512'0'0,"0"0"0"0"0,8 3 0 0 0,263 43 936 0 0,-189-31-1093 0 0,0-4 0 0 0,1-3 0 0 0,0-3 0 0 0,0-5 1 0 0,37-5-356 0 0,271-36 329 0 0,422-24-53 0 0,-489 38-219 0 0,72 5-1 0 0,-19 3-23 0 0,-101 26 6 0 0,-202-7-30 0 0,223 16 86 0 0,-228-4 277 0 0,-67-11-317 0 0,-2-1-2 0 0,0 0-2 0 0,0 0 18 0 0,0 0 60 0 0,7 7 299 0 0,-24 2-256 0 0,9-6-92 0 0</inkml:trace>
  <inkml:trace contextRef="#ctx0" brushRef="#br0" timeOffset="-77881.661">7516 8104 1800 0 0,'-42'6'2152'0'0,"41"-5"-2008"0"0,3 32 675 0 0,3 189 1218 0 0,4 208 308 0 0,-3-207-1996 0 0,6-165 126 0 0,-10-56-344 0 0,-2-2-46 0 0,7-10 75 0 0,11-17 50 0 0,-2-1 0 0 0,-1 0 1 0 0,-1-1-1 0 0,-1-1 0 0 0,-2 0 0 0 0,2-12-210 0 0,-5 2 106 0 0</inkml:trace>
  <inkml:trace contextRef="#ctx0" brushRef="#br0" timeOffset="-77378.189">7012 8125 7936 0 0,'-13'-21'40'0'0,"29"-29"1117"0"0,51 19 10 0 0,46 31-605 0 0,-94 5-454 0 0,1 1 1 0 0,-1 1-1 0 0,-1 0 0 0 0,1 2 0 0 0,-1 0 0 0 0,-1 1 0 0 0,0 0 0 0 0,6 6-108 0 0,40 22 145 0 0,94 54 135 0 0,-139-81-253 0 0,-1 1 1 0 0,1 1 0 0 0,-2 1 0 0 0,0 0 0 0 0,-1 1 0 0 0,0 1 0 0 0,-1 0 0 0 0,-1 1-1 0 0,0 0 1 0 0,1 6-28 0 0,20 102 108 0 0,-31-96-90 0 0,0 0 0 0 0,-2 0-1 0 0,-1 0 1 0 0,-1 0 0 0 0,-2 0 0 0 0,-1-1-1 0 0,-3 12-17 0 0,3-27 6 0 0,0-1-1 0 0,0 0 0 0 0,-1 0 1 0 0,-1 0-1 0 0,0-1 1 0 0,-1 0-1 0 0,0 0 0 0 0,0 0 1 0 0,-1-1-1 0 0,-1 0 1 0 0,1-1-1 0 0,-2 0 0 0 0,1 0 1 0 0,-1-1-1 0 0,-1 0 1 0 0,1-1-1 0 0,-1 0 0 0 0,-1 0 1 0 0,1-2-1 0 0,-7 3-5 0 0,-288 120 470 0 0,70-67 371 0 0,76-43-233 0 0,102-8 175 0 0,57-9-665 0 0,1-1-20 0 0,7 23 805 0 0,10-12-846 0 0,1-1 0 0 0,0-1 0 0 0,0 0 0 0 0,1-2-1 0 0,0 0 1 0 0,0-1 0 0 0,0-1 0 0 0,1 0 0 0 0,0-2-1 0 0,2 0-56 0 0,14-3 96 0 0</inkml:trace>
  <inkml:trace contextRef="#ctx0" brushRef="#br0" timeOffset="-76765.512">9532 8086 9648 0 0,'0'-65'649'0'0,"0"63"-553"0"0,0 2-9 0 0,0 0 2 0 0,2 3 7 0 0,16 88 333 0 0,-14-43-302 0 0,-1 1 1 0 0,-3 0-1 0 0,-2 0 0 0 0,-3 0 0 0 0,-1 0 0 0 0,-7 20-127 0 0,-15 214 513 0 0,-10-98-227 0 0,38-133-54 0 0,15-67-130 0 0,1-4-62 0 0,-2 0 1 0 0,-1-1-1 0 0,0 0 0 0 0,-2-1 0 0 0,0-1 0 0 0,-1 0 1 0 0,5-19-41 0 0,-2-5 64 0 0</inkml:trace>
  <inkml:trace contextRef="#ctx0" brushRef="#br0" timeOffset="-76293.249">9071 7946 8640 0 0,'-31'-25'304'0'0,"16"5"545"0"0,16 13-100 0 0,4 7 411 0 0,89 44-646 0 0,86-3-82 0 0,-5-19-167 0 0,-137-14-213 0 0,0 1-1 0 0,0 2 1 0 0,-1 2-1 0 0,-1 1 1 0 0,0 2 0 0 0,-1 1-1 0 0,24 17-51 0 0,-39-19 17 0 0,-1 0 1 0 0,-1 1-1 0 0,-1 1 0 0 0,0 0 0 0 0,-1 2 0 0 0,-1 0 1 0 0,0 2-18 0 0,-2-5 6 0 0,40 112 15 0 0,-26 55 5 0 0,-26-171-25 0 0,0 0 0 0 0,0 0 0 0 0,-2 0 0 0 0,1 0 0 0 0,-1 0 0 0 0,-1 0 0 0 0,0-1 0 0 0,-1 1 0 0 0,0-1 0 0 0,-1 1 0 0 0,0-1 0 0 0,-1 0 0 0 0,0 0 0 0 0,-1-1 0 0 0,0 1 0 0 0,-2 1-1 0 0,-110 69 69 0 0,-90 3 103 0 0,184-75-111 0 0,0-1-1 0 0,0-1 1 0 0,-1-2 0 0 0,0 0-1 0 0,0-2 1 0 0,0 0 0 0 0,0-2-1 0 0,-12-1-60 0 0,-245-31 1010 0 0,241 27-370 0 0,40 5-560 0 0,1-1 0 0 0,2 3-40 0 0,0 0 0 0 0,0 0 1 0 0,1 0-1 0 0,-1-1 1 0 0,1 1-1 0 0,0 0 0 0 0,0-1 1 0 0,0 0-1 0 0,0 0 1 0 0,0 1-1 0 0,0-2 0 0 0,1 1 1 0 0,-1 0-1 0 0,1-1 1 0 0,-1 0-1 0 0,1 1 0 0 0,-1-1 1 0 0,1-1-1 0 0,0 1 0 0 0,2 0-40 0 0,23 5 80 0 0</inkml:trace>
  <inkml:trace contextRef="#ctx0" brushRef="#br0" timeOffset="-75600.98">7657 9931 10040 0 0,'-28'-27'1430'0'0,"27"29"-1307"0"0,1 20 200 0 0,-25 391 2347 0 0,-35-13-1672 0 0,31-174-669 0 0,29-224-300 0 0,6-31 59 0 0,23-100-16 0 0,-22 89-54 0 0</inkml:trace>
  <inkml:trace contextRef="#ctx0" brushRef="#br0" timeOffset="-75083.431">7060 9950 9744 0 0,'0'0'182'0'0,"-2"-3"-3"0"0,2 2-167 0 0,-1 0 0 0 0,1 0 0 0 0,-1 0-1 0 0,1 0 1 0 0,0 0 0 0 0,-1 0 0 0 0,1 0 0 0 0,0 0 0 0 0,0 0 0 0 0,0 0-1 0 0,-1 0 1 0 0,1 0 0 0 0,0 0 0 0 0,1 0 0 0 0,-1 0 0 0 0,0 0 0 0 0,0 0 0 0 0,0 0-1 0 0,1 0 1 0 0,-1 0 0 0 0,0 0 0 0 0,1 0 0 0 0,-1 0 0 0 0,1 0 0 0 0,-1 0-1 0 0,1 0 1 0 0,-1 0 0 0 0,1 1 0 0 0,0-1 0 0 0,-1 0 0 0 0,1 0 0 0 0,0 1-1 0 0,0-1 1 0 0,0 1 0 0 0,0-1 0 0 0,-1 0 0 0 0,1 1 0 0 0,0-1 0 0 0,0 1-1 0 0,0 0 1 0 0,0-1 0 0 0,0 1 0 0 0,0 0 0 0 0,0 0 0 0 0,0-1 0 0 0,0 1-1 0 0,0 0 1 0 0,0 0 0 0 0,0 0 0 0 0,0 0 0 0 0,0 0 0 0 0,0 1 0 0 0,2-1-12 0 0,3-2 19 0 0,169-56 894 0 0,-42 51-547 0 0,-103 9-307 0 0,1 2 1 0 0,-1 1 0 0 0,0 2 0 0 0,0 1 0 0 0,-1 1 0 0 0,0 1-1 0 0,-1 2 1 0 0,1 1-60 0 0,-12-5 33 0 0,0 1 0 0 0,0 0 0 0 0,-1 1 0 0 0,0 1 0 0 0,-1 1 0 0 0,0 0 0 0 0,-1 1 0 0 0,0 0 0 0 0,-1 1 0 0 0,-1 0 0 0 0,0 1 0 0 0,3 6-33 0 0,-5-3 23 0 0,0 0 1 0 0,-2 0-1 0 0,0 1 0 0 0,0 1 0 0 0,-2-1 1 0 0,-1 1-1 0 0,0 0 0 0 0,-2 0 0 0 0,0 0 0 0 0,-1 1 1 0 0,-1-1-1 0 0,-1 10-23 0 0,0 8 27 0 0,2-19-11 0 0,-2 0-1 0 0,0 1 1 0 0,-1-1-1 0 0,-1 0 0 0 0,-1 0 1 0 0,-1 0-1 0 0,-1 0 1 0 0,-4 13-16 0 0,-54 99 112 0 0,-23-3 202 0 0,65-106-230 0 0,-2-1-1 0 0,-1-1 1 0 0,0-1-1 0 0,-1-1 1 0 0,-1-2 0 0 0,-9 5-84 0 0,-216 90 645 0 0,219-97-501 0 0,-1-1 1 0 0,0-2-1 0 0,-1-2 1 0 0,0 0-1 0 0,0-3 1 0 0,0 0-1 0 0,-1-3 1 0 0,-35 0-145 0 0,-57-2 734 0 0,119 5 32 0 0,28 0-549 0 0,37 1-159 0 0,-54-7-11 0 0,33 3 57 0 0</inkml:trace>
  <inkml:trace contextRef="#ctx0" brushRef="#br0" timeOffset="-74486.978">9595 9944 9744 0 0,'0'0'306'0'0,"0"0"10"0"0,0 3-2 0 0,-5 580 2991 0 0,-15-403-2994 0 0,18-3-70 0 0,9-113-74 0 0,6-84-78 0 0,27-100-36 0 0,-29 76-35 0 0</inkml:trace>
  <inkml:trace contextRef="#ctx0" brushRef="#br0" timeOffset="-73952.608">9067 9772 7736 0 0,'0'-4'217'0'0,"0"2"-209"0"0,0 1 21 0 0,0 0 1 0 0,0-1-1 0 0,0 1 1 0 0,0 0-1 0 0,0-1 1 0 0,0 1 0 0 0,0 0-1 0 0,0-1 1 0 0,1 1-1 0 0,-1 0 1 0 0,1-1 0 0 0,-1 1-1 0 0,1 0 1 0 0,-1 0-1 0 0,1 0 1 0 0,0-1 0 0 0,-1 1-1 0 0,1 0 1 0 0,0 0-1 0 0,0 0 1 0 0,0 0 0 0 0,0 0-1 0 0,0 0 1 0 0,0 1-1 0 0,0-1 1 0 0,0 0 0 0 0,0 0-1 0 0,1 1 1 0 0,-1-1-1 0 0,0 1 1 0 0,0-1-1 0 0,1 1 1 0 0,-1-1-30 0 0,113 5 1610 0 0,63 32-461 0 0,-13 52 295 0 0,57 64-684 0 0,-197-137-730 0 0,-1 1 1 0 0,-1 1 0 0 0,0 1 0 0 0,-2 1 0 0 0,0 0 0 0 0,-1 2 0 0 0,0 0 0 0 0,-2 1 0 0 0,-1 1-1 0 0,-1 0 1 0 0,0 2 0 0 0,7 18-31 0 0,-12-18 30 0 0,-1 1-1 0 0,-1 0 1 0 0,-1 0 0 0 0,-1 1-1 0 0,-2 0 1 0 0,0 0-1 0 0,-2 0 1 0 0,-1 1 0 0 0,-1-1-1 0 0,-4 23-29 0 0,-28 63 127 0 0,25-101-116 0 0,0 0 0 0 0,-1 0-1 0 0,0-1 1 0 0,-1 0 0 0 0,0 0 0 0 0,0-1 0 0 0,-2 0 0 0 0,1-1-1 0 0,-1 0 1 0 0,0-1 0 0 0,-1 0 0 0 0,0 0 0 0 0,0-2 0 0 0,-1 1-1 0 0,1-1 1 0 0,-2-1 0 0 0,1-1 0 0 0,0 0 0 0 0,-3 0-11 0 0,-24 12 29 0 0,-111 37 132 0 0,111-34-84 0 0,-1-2 0 0 0,-1-2-1 0 0,0-2 1 0 0,0-2 0 0 0,-43 6-77 0 0,-133 40 284 0 0,103-14 104 0 0,61 7 276 0 0,53-48-540 0 0,1-2-40 0 0,11 4 68 0 0,102-1 205 0 0,-63-3-220 0 0</inkml:trace>
  <inkml:trace contextRef="#ctx0" brushRef="#br0" timeOffset="-108283.779">491 1614 2808 0 0,'0'0'179'0'0,"0"0"7"0"0,0 0-4 0 0,0 0-10 0 0,0 0-66 0 0,0 0-10 0 0,0 0 6 0 0,0 0 52 0 0,-1 3 229 0 0,-2 121 2145 0 0,45 77-1222 0 0,-37-100-1147 0 0,-7 24 193 0 0,17 50 24 0 0,7 90 459 0 0,12 33 170 0 0,-27-150-606 0 0,-20 118 306 0 0,16-50-129 0 0,-19 79 413 0 0,-5-49-531 0 0,18-142-310 0 0,-12 59 90 0 0,9-139-160 0 0,1 0-1 0 0,0 0 0 0 0,2 1 1 0 0,1 0-1 0 0,1-1 1 0 0,2 18-78 0 0,-1-30 11 0 0,-4 114 239 0 0,-3 1-2 0 0,-7-36-103 0 0,3 25 30 0 0,14-17-69 0 0,-1-12 28 0 0,-2 65 32 0 0,-5-32-63 0 0,-7-15-31 0 0,-13 54 28 0 0,54-83-53 0 0,-7-30-8 0 0,-9-53-31 0 0,-5-2-8 0 0</inkml:trace>
  <inkml:trace contextRef="#ctx0" brushRef="#br0" timeOffset="-107071.268">466 1596 4720 0 0,'0'-4'280'0'0,"0"-21"281"0"0,0 23-302 0 0,5-9 785 0 0,-1 9-998 0 0,-1 1-1 0 0,0 0 1 0 0,0 0 0 0 0,0 0-1 0 0,1 0 1 0 0,-1 0 0 0 0,1 1 0 0 0,-1 0-1 0 0,0 0 1 0 0,1 0 0 0 0,-1 0-1 0 0,1 0 1 0 0,-1 0 0 0 0,0 1 0 0 0,1 0-1 0 0,-1 0 1 0 0,0 0 0 0 0,1 0-1 0 0,-1 0 1 0 0,0 1 0 0 0,0-1 0 0 0,0 1-1 0 0,0 0-45 0 0,15 4 125 0 0,161 71 539 0 0,-140-61-618 0 0,0-2 1 0 0,1-1-1 0 0,1-3 1 0 0,0-1-1 0 0,1-2 1 0 0,-1-2-1 0 0,1-1 0 0 0,0-3 1 0 0,0-1-1 0 0,0-2 1 0 0,36-7-47 0 0,12 4 53 0 0,248-30 101 0 0,-89 17-58 0 0,-43 7-5 0 0,47 15 2 0 0,94-8 334 0 0,-95 21-22 0 0,264-7 1687 0 0,-335 3-1318 0 0,-18-6 459 0 0,-125-2-1098 0 0</inkml:trace>
  <inkml:trace contextRef="#ctx0" brushRef="#br0" timeOffset="-105167.594">3783 1705 896 0 0,'-1'-5'33'0'0,"-2"-20"37"0"0,2 2 34 0 0,1 21-78 0 0,16-18 718 0 0,-13 19-623 0 0,1 0 1 0 0,-1 0-1 0 0,1 0 0 0 0,0 0 0 0 0,-1 0 0 0 0,1 1 0 0 0,0 0 0 0 0,0 0 0 0 0,-1 0 0 0 0,1 0 1 0 0,0 0-1 0 0,-1 1 0 0 0,1 0 0 0 0,0 0 0 0 0,-1 0 0 0 0,1 0 0 0 0,-1 0 0 0 0,1 1 0 0 0,-1-1 1 0 0,0 1-1 0 0,1 0 0 0 0,-1 0 0 0 0,0 0 0 0 0,0 0 0 0 0,-1 1 0 0 0,1-1 0 0 0,0 1 0 0 0,-1 0-121 0 0,38 23-40 0 0,71 6 67 0 0,113-38 996 0 0,-132 6 273 0 0,104 2 62 0 0,-54 10-330 0 0,8-28 354 0 0,-108 10-686 0 0,-30 6 2351 0 0,-12-1-2838 0 0,0 1-82 0 0,0 0-18 0 0,0 0-2 0 0,0 0 16 0 0,0 0 50 0 0,0 0 18 0 0,8 30 472 0 0,-2 129 264 0 0,-17-88-374 0 0,-43 241 561 0 0,44 43-652 0 0,7-62-166 0 0,0-86-145 0 0,-1 34-6 0 0,4-225-134 0 0,2 38 31 0 0,-3 0 1 0 0,-3 0-1 0 0,-1-1 1 0 0,-3 1-1 0 0,-12 42-42 0 0,-12 120 131 0 0,-2 69 13 0 0,14-13 29 0 0,23-208-124 0 0,-3 0-1 0 0,-2 0 1 0 0,-3-1 0 0 0,-11 53-49 0 0,-24 273 208 0 0,26-241-94 0 0,-15 53 68 0 0,37-63-9 0 0,-15-101-20 0 0,5-36-129 0 0,2-1 2 0 0,0 0 2 0 0,6-9 8 0 0,-5 7-14 0 0</inkml:trace>
  <inkml:trace contextRef="#ctx0" brushRef="#br0" timeOffset="-104381.161">564 5917 12056 0 0,'-4'3'402'0'0,"-31"26"972"0"0,33-28-1240 0 0,2-1-2 0 0,0 0 75 0 0,0 0 262 0 0,0 0 61 0 0,0 0-2 0 0,0 0-64 0 0,0 0-257 0 0,10 5 81 0 0,80-13 39 0 0,26-13-142 0 0,80 1-4 0 0,-122 19-144 0 0,280-21 57 0 0,-59-22-103 0 0,-77 16-7 0 0,-74 13-7 0 0,182 2-26 0 0,-90 28-6 0 0,-96 6 31 0 0,-80-10 6 0 0,1-2 0 0 0,1-4 0 0 0,-1-1 0 0 0,30-5 18 0 0,94-8-6 0 0,85-10 22 0 0,-114 17 70 0 0,-46 3-30 0 0,85-15 424 0 0,-79 33-170 0 0,-80-8-39 0 0,-33-9-237 0 0,0-1 1 0 0,-1 1-1 0 0,1-1 0 0 0,0 0 1 0 0,0 0-1 0 0,0 0 0 0 0,0 0 0 0 0,0 0 1 0 0,0-1-1 0 0,0 1 0 0 0,1-1 1 0 0,-1 0-1 0 0,0 0 0 0 0,0 0 1 0 0,0 0-1 0 0,0-1 0 0 0,0 1 0 0 0,1-1 1 0 0,-1 0-1 0 0,2-1-34 0 0,-3 1 151 0 0,-2 1 14 0 0,6-22 524 0 0,-24-9-417 0 0,3 18-128 0 0</inkml:trace>
  <inkml:trace contextRef="#ctx0" brushRef="#br0" timeOffset="-103596.355">2665 1820 9344 0 0,'0'0'528'0'0,"-4"-3"0"0"0,-10-8 1 0 0,10 9-61 0 0,-6-4 549 0 0,6 19 1855 0 0,0 227-2392 0 0,-14 257-136 0 0,7-62-236 0 0,-2-141-54 0 0,18 34-6 0 0,-21-44-16 0 0,3 259 33 0 0,25-144-6 0 0,-10-265 43 0 0,14 69 63 0 0,-17 57 525 0 0,-9-214-116 0 0,-11-6 158 0 0,-7 25-256 0 0,20-56 112 0 0,14-29-412 0 0,32-80 123 0 0,-21 37-146 0 0</inkml:trace>
  <inkml:trace contextRef="#ctx0" brushRef="#br0" timeOffset="-102966.715">484 3936 12864 0 0,'0'0'537'0'0,"0"0"6"0"0,0 0 1 0 0,0 0-67 0 0,0 0-266 0 0,0 0-67 0 0,5-5 0 0 0,0 1-108 0 0,0 1 0 0 0,0 0 0 0 0,0 0 0 0 0,0 0 0 0 0,0 0 0 0 0,1 1 0 0 0,-1 0 0 0 0,1 0 0 0 0,-1 1 0 0 0,1-1 0 0 0,0 1 0 0 0,0 1 0 0 0,0-1 0 0 0,-1 1 0 0 0,1 0 0 0 0,4 0-36 0 0,204-14 737 0 0,-1-27-400 0 0,381-30 50 0 0,-58 30-298 0 0,-423 34-81 0 0,0 5 0 0 0,99 10-8 0 0,45-7 8 0 0,21 26 0 0 0,-45-20 8 0 0,111-1 19 0 0,-90-24 35 0 0,8 25 129 0 0,-140 1 129 0 0,-24-9 163 0 0,-74 5 448 0 0,-39-1-5 0 0,-6-5-835 0 0,-1 2-9 0 0</inkml:trace>
  <inkml:trace contextRef="#ctx0" brushRef="#br0" timeOffset="-102164.732">1656 2079 2104 0 0,'0'0'385'0'0,"0"0"5"0"0,0 0-5 0 0,0 0-42 0 0,0 0-166 0 0,0 0-41 0 0,0 0 0 0 0,0 0 113 0 0,0 0 455 0 0,0 0 119 0 0,-2 5 1 0 0,-86 204 1424 0 0,16-2 542 0 0,-1-64-2427 0 0,41-71-345 0 0,-10 26-4 0 0,-4-1 0 0 0,-5-3 0 0 0,-23 29-14 0 0,52-95 188 0 0,2 0 0 0 0,1 2 1 0 0,1 0-1 0 0,1 0 0 0 0,2 2 1 0 0,2 0-1 0 0,0 1 0 0 0,2 0 0 0 0,2 0 1 0 0,-1 12-189 0 0,14-38 872 0 0,10-28-280 0 0,19-41-387 0 0,4 2 1 0 0,2 2 0 0 0,40-47-206 0 0,-46 60 181 0 0,-3-8-3 0 0</inkml:trace>
  <inkml:trace contextRef="#ctx0" brushRef="#br0" timeOffset="-101724.055">1619 2055 9848 0 0,'0'0'296'0'0,"0"0"0"0"0,0 0 1 0 0,-1 5-26 0 0,-10 96 481 0 0,20 70 88 0 0,-3 68-320 0 0,-12 163 81 0 0,-17-139-270 0 0,4-180-113 0 0,9-85-127 0 0,-7-52 6 0 0,-28-73 98 0 0,38 113-168 0 0,-2 0 0 0 0,0 0 0 0 0,0 1 0 0 0,-1 0 0 0 0,-1 1 0 0 0,0 0 0 0 0,-1 0 0 0 0,0 1 0 0 0,-1 1 0 0 0,0 0 0 0 0,0 1 0 0 0,-1 0 0 0 0,-1 1 0 0 0,1 1 0 0 0,-9-3-27 0 0,11 6 49 0 0,0 0-1 0 0,0 1 1 0 0,0 0-1 0 0,0 1 1 0 0,-1 1-1 0 0,1 0 1 0 0,0 1-1 0 0,-1 0 1 0 0,1 1-1 0 0,0 0 1 0 0,-9 2-49 0 0,21-1 15 0 0,-1-1 0 0 0,1 1 1 0 0,0-1-1 0 0,0 0 0 0 0,0 1 1 0 0,1-1-1 0 0,-1 1 0 0 0,0-1 1 0 0,0 1-1 0 0,1-1 0 0 0,-1 0 1 0 0,1 1-1 0 0,-1-1 0 0 0,1 0 1 0 0,0 1-1 0 0,-1-1 0 0 0,1 0 1 0 0,0 0-1 0 0,0 0 0 0 0,0 0 1 0 0,0 0-1 0 0,0 0 0 0 0,0 0 1 0 0,0 0-1 0 0,0 0 0 0 0,1 0 1 0 0,-1 0-1 0 0,0-1 0 0 0,0 1 1 0 0,1 0-1 0 0,-1-1 0 0 0,1 1 0 0 0,-1-1 1 0 0,0 0-1 0 0,1 1 0 0 0,-1-1 1 0 0,1 0-1 0 0,0 0-15 0 0,115 13 234 0 0,-89-13-187 0 0,1-1 0 0 0,0-2 0 0 0,-1-1 0 0 0,0-1 0 0 0,0-1 0 0 0,0-1 0 0 0,-1-2 0 0 0,11-5-47 0 0,-35 13 5 0 0,18-4 18 0 0,1 1 0 0 0,-1 1 1 0 0,1 0-1 0 0,0 2 0 0 0,-1 1 1 0 0,1 0-1 0 0,0 2 0 0 0,1 0-23 0 0,21 5 34 0 0,0 0 4 0 0</inkml:trace>
  <inkml:trace contextRef="#ctx0" brushRef="#br0" timeOffset="-101267.32">3709 2226 9944 0 0,'-34'-95'2440'0'0,"5"130"-2172"0"0,-201 337 849 0 0,199-318-1049 0 0,3 1 1 0 0,2 1-1 0 0,2 1 0 0 0,3 1 0 0 0,1 8-68 0 0,-6 11 43 0 0,-92 186 174 0 0,47-105-58 0 0,52-100 145 0 0,19-56-168 0 0,22-15 240 0 0,60-102 119 0 0,-58 74-287 0 0</inkml:trace>
  <inkml:trace contextRef="#ctx0" brushRef="#br0" timeOffset="-100984.915">3664 2211 10656 0 0,'0'0'537'0'0,"4"3"7"0"0,39 59 983 0 0,-28 162 897 0 0,-30-57-1743 0 0,-2 51 192 0 0,16-174-754 0 0,-1 0-1 0 0,-2-1 0 0 0,-1 1 1 0 0,-3-1-1 0 0,-5 11-118 0 0,10-40 42 0 0,1-1 0 0 0,0 1 0 0 0,1 0 0 0 0,0 0 0 0 0,1 0 0 0 0,1 0 0 0 0,0 0 0 0 0,1 0 0 0 0,0 0 0 0 0,1-1-1 0 0,4 11-41 0 0,20-6 260 0 0,-26-18-248 0 0,1 0 28 0 0</inkml:trace>
  <inkml:trace contextRef="#ctx0" brushRef="#br0" timeOffset="-100780.903">3304 2814 13768 0 0,'0'0'0'0'0,"0"0"0"0"0,0 0 0 0 0,35-18 376 0 0,-7 14 8 0 0,4 1-8 0 0,3-1 16 0 0,4 4-256 0 0,-6 3-8 0 0,-1-3 8 0 0,0-3 0 0 0,1 6 320 0 0,-4 4 15 0 0,-4 1-15 0 0,-5-1 8 0 0,2 4-328 0 0,-1 4 8 0 0,-7 1 0 0 0</inkml:trace>
  <inkml:trace contextRef="#ctx0" brushRef="#br0" timeOffset="-100293.656">1450 4363 7024 0 0,'0'0'336'0'0,"0"0"0"0"0,0 0 1 0 0,0 0-32 0 0,0 0-146 0 0,0 0-32 0 0,0 0 1 0 0,0 0 44 0 0,0 0 176 0 0,0 0 44 0 0,0 3 1 0 0,-32 105 552 0 0,-56 136-37 0 0,-28-46-529 0 0,84-141-283 0 0,9-19-39 0 0,2 0 0 0 0,2 1-1 0 0,1 0 1 0 0,2 2-1 0 0,2 0 1 0 0,-1 9-57 0 0,-33 190 353 0 0,48-238-327 0 0,0-2-1 0 0,12-4 44 0 0,-12 4-51 0 0</inkml:trace>
  <inkml:trace contextRef="#ctx0" brushRef="#br0" timeOffset="-99994.451">1535 4216 8744 0 0,'0'0'282'0'0,"0"0"10"0"0,0 0-1 0 0,3 4-26 0 0,35 66 309 0 0,9 208 1688 0 0,-26 78-744 0 0,-4-39-958 0 0,-16-311-553 0 0,2 13 34 0 0,-1-1-1 0 0,-1 1 1 0 0,0 0-1 0 0,-2-1 0 0 0,0 1 1 0 0,-1 0-1 0 0,-4 16-40 0 0,5-10 251 0 0,1-44 0 0 0,-15-54-190 0 0,6 27-22 0 0</inkml:trace>
  <inkml:trace contextRef="#ctx0" brushRef="#br0" timeOffset="-99743.054">1065 4870 10656 0 0,'0'0'250'0'0,"0"0"10"0"0,7 1-1 0 0,204-7 512 0 0,-2-23 1042 0 0,-92 5-1382 0 0,-64 22-245 0 0,1 1 1 0 0,0 3 0 0 0,-1 2 0 0 0,0 3 0 0 0,11 4-187 0 0,-12 0 98 0 0</inkml:trace>
  <inkml:trace contextRef="#ctx0" brushRef="#br0" timeOffset="-99334.41">3688 4270 10656 0 0,'0'0'266'0'0,"-4"-2"12"0"0,-59 8 1186 0 0,49 3-1269 0 0,0 0 0 0 0,0 1 1 0 0,1 0-1 0 0,1 1 0 0 0,0 0 1 0 0,0 1-1 0 0,1 1 1 0 0,-5 8-196 0 0,-18 17 167 0 0,10-7 95 0 0,1 0-1 0 0,1 2 0 0 0,2 1 1 0 0,1 0-1 0 0,-13 35-261 0 0,-36 64 393 0 0,-138 298 96 0 0,110-247-126 0 0,96-184-356 0 0,0 0 0 0 0,1 0 0 0 0,-1 0 0 0 0,1 0 0 0 0,-1 0 0 0 0,0 0 0 0 0,1 0 0 0 0,-1 0-1 0 0,1 0 1 0 0,-1 0 0 0 0,0 0 0 0 0,1 1 0 0 0,-1-1 0 0 0,1 0 0 0 0,-1 0 0 0 0,0 0 0 0 0,1 0 0 0 0,-1 1 0 0 0,0-1 0 0 0,1 0 0 0 0,-1 0 0 0 0,0 1-1 0 0,0-1 1 0 0,1 0 0 0 0,-1 1 0 0 0,0-1 0 0 0,0 0 0 0 0,1 1 0 0 0,-1-1 0 0 0,0 0 0 0 0,0 1 0 0 0,0-1 0 0 0,0 1 0 0 0,1-1 0 0 0,-1 0 0 0 0,0 1-1 0 0,0-1 1 0 0,0 1 0 0 0,0-1 0 0 0,0 0 0 0 0,0 1 0 0 0,0-1 0 0 0,0 1 0 0 0,0-1 0 0 0,0 0 0 0 0,0 1 0 0 0,-1-1 0 0 0,1 1 0 0 0,0-1 0 0 0,0 0-1 0 0,0 1 1 0 0,0-1 0 0 0,-1 0 0 0 0,1 1 0 0 0,0-1-7 0 0,27-28 174 0 0,-24 25-188 0 0,17-23 63 0 0,-1-2 0 0 0,-1 0-1 0 0,-1-1 1 0 0,-2-1-1 0 0,-1 0 1 0 0,7-22-49 0 0,-1 3 84 0 0,1 2-12 0 0</inkml:trace>
  <inkml:trace contextRef="#ctx0" brushRef="#br0" timeOffset="-99036.405">3670 4274 9744 0 0,'0'0'273'0'0,"0"0"4"0"0,0 0-2 0 0,0 0-23 0 0,0 0-107 0 0,0 0-30 0 0,0 0 5 0 0,0 0 36 0 0,0 0 119 0 0,0 0 29 0 0,4 1 0 0 0,0 4-261 0 0,0 0 0 0 0,0 1 0 0 0,-1-1 1 0 0,1 1-1 0 0,-1 0 0 0 0,-1 0 0 0 0,1 0 1 0 0,-1 0-1 0 0,0 1 0 0 0,0-1 0 0 0,-1 0 1 0 0,0 1-1 0 0,0-1 0 0 0,0 1 1 0 0,-1 0-1 0 0,0-1 0 0 0,-1 1 0 0 0,1-1 1 0 0,-1 1-1 0 0,0-1 0 0 0,-1 1 0 0 0,1-1 1 0 0,-3 5-44 0 0,2 0 38 0 0,-9 236 485 0 0,2-161-414 0 0,4 0 1 0 0,3 0-1 0 0,4 0 1 0 0,4 0 0 0 0,5 9-110 0 0,13 90 241 0 0,-23-183-217 0 0,1 4 10 0 0,1-7 129 0 0,0-29-107 0 0,-4 16-30 0 0</inkml:trace>
  <inkml:trace contextRef="#ctx0" brushRef="#br0" timeOffset="-98736.935">3197 4862 12056 0 0,'0'0'402'0'0,"5"-2"10"0"0,37-8 66 0 0,0 2 1 0 0,1 2-1 0 0,0 1 0 0 0,0 2 0 0 0,0 3 0 0 0,0 1 0 0 0,1 2 0 0 0,15 4-478 0 0,111 27 1047 0 0,-141-26-742 0 0</inkml:trace>
  <inkml:trace contextRef="#ctx0" brushRef="#br0" timeOffset="-89015.464">6654 1657 392 0 0,'0'0'81'0'0,"0"0"6"0"0,0 0 2 0 0,0 0-2 0 0,-2 4-30 0 0,-3 65 582 0 0,19 166 1193 0 0,-7-86-16 0 0,2 81-703 0 0,-11 61-1034 0 0,8 126 497 0 0,-8-177 1352 0 0,22 165-1928 0 0,-15-215 577 0 0,20 55 228 0 0,-22-197-541 0 0,-1 1-1 0 0,-2 0 0 0 0,-3-1 1 0 0,-4 25-264 0 0,17 186 805 0 0,-33-78-240 0 0,15-127-233 0 0,3 1 0 0 0,2 0 0 0 0,2 0 0 0 0,7 45-332 0 0,-1-53 254 0 0,-2 1-1 0 0,-2-1 0 0 0,-1 1 1 0 0,-3-1-1 0 0,-2 0 0 0 0,-10 38-253 0 0,-15 125 1049 0 0,20-153-297 0 0,-8-66-398 0 0,36-133-181 0 0,-7 83-116 0 0</inkml:trace>
  <inkml:trace contextRef="#ctx0" brushRef="#br0" timeOffset="-87617.616">6647 1683 9344 0 0,'-35'21'240'0'0,"34"-20"1"0"0,1-1 6 0 0,-9 15 1410 0 0,54 2-956 0 0,66 1-171 0 0,188-19 15 0 0,-28-41-278 0 0,-107 28-181 0 0,262-19 94 0 0,-110 4-101 0 0,-163 9-51 0 0,112-25 33 0 0,-54 25-26 0 0,-48 17 6 0 0,20 8 61 0 0,14-3 3 0 0,187-25 484 0 0,-183 20-173 0 0,151 12 899 0 0,-235 18-703 0 0,17-10 89 0 0,-6-22 75 0 0,77-34-115 0 0,-80 26-213 0 0,-46 10-62 0 0,-28 17 214 0 0,157-23 262 0 0,-149 5-506 0 0,-45 30 262 0 0,-14-22-630 0 0,13 171 338 0 0,2-60-123 0 0,-14-98-180 0 0,0-1 1 0 0,-2 0-1 0 0,0 1 1 0 0,-1-1-1 0 0,0 0 1 0 0,-1 0-1 0 0,-1 0 0 0 0,-1 0 1 0 0,-6 13-24 0 0,-2 14 34 0 0,-66 271 141 0 0,5-23-28 0 0,54-161 12 0 0,6 0 0 0 0,2 131-159 0 0,11-118 88 0 0,-6-62-35 0 0,-51 320 197 0 0,-12-93-62 0 0,-41 65 69 0 0,38-15-30 0 0,54-293-175 0 0,4 0-1 0 0,2 1 1 0 0,3 0 0 0 0,4 1 0 0 0,1 45-52 0 0,-35 321 402 0 0,42-408-358 0 0,-2-23-20 0 0,0-2 0 0 0,0 0 2 0 0,0 0 3 0 0,0 0-2 0 0,0 0 1 0 0,0 0-8 0 0,0 0 1 0 0,0 0-1 0 0,0 0 7 0 0,0 0-7 0 0,0 0 4 0 0,0 0 6 0 0</inkml:trace>
  <inkml:trace contextRef="#ctx0" brushRef="#br0" timeOffset="-86813.36">6653 5657 8432 0 0,'-3'4'43'0'0,"-4"3"174"0"0,0 0 0 0 0,1 1 0 0 0,0 0 0 0 0,0 1 0 0 0,1-1 1 0 0,0 1-1 0 0,1 0 0 0 0,0 0 0 0 0,0 1 0 0 0,1-1 0 0 0,0 1 0 0 0,0 2-217 0 0,36 27 1769 0 0,64-36-1289 0 0,179-24 372 0 0,100-65-403 0 0,279-103-191 0 0,-370 127-210 0 0,-193 43-49 0 0,-1 5 1 0 0,2 3-1 0 0,63 1 1 0 0,4 2-14 0 0,-103 3 8 0 0,0 2-1 0 0,0 3 1 0 0,1 3-1 0 0,19 4 7 0 0,153 32-29 0 0,202-2 52 0 0,-139-26 641 0 0,-51-10 94 0 0,-107 16-14 0 0,5 0 244 0 0,-124-17-860 0 0,2 2-7 0 0,0-1 0 0 0,0-1 0 0 0,0-1-1 0 0,0-1 1 0 0,-1 0 0 0 0,1-1 0 0 0,-1-1 0 0 0,1 0-1 0 0,-1-2 1 0 0,2-1-121 0 0,-16 6 36 0 0,-1-1-1 0 0,1 0 1 0 0,-1 0-1 0 0,1 0 1 0 0,-1 0-1 0 0,0 0 1 0 0,0 0-1 0 0,0-1 1 0 0,0 1-1 0 0,-1-1 1 0 0,1 1-1 0 0,-1-1 1 0 0,1 0-1 0 0,-1 0 1 0 0,0 1-1 0 0,0-1 1 0 0,0 0-1 0 0,0 0 1 0 0,-1 0-1 0 0,1 0 1 0 0,-1 0-1 0 0,0 0 1 0 0,0 0-1 0 0,0-1 1 0 0,0 1-1 0 0,0 0 1 0 0,-1-1-36 0 0,-18-15 329 0 0,-31-6-138 0 0,24 16-97 0 0</inkml:trace>
  <inkml:trace contextRef="#ctx0" brushRef="#br0" timeOffset="-86139.119">9021 1923 11760 0 0,'17'130'1610'0'0,"1"9"-324"0"0,-6 48-729 0 0,-72 446 294 0 0,18-211-618 0 0,10 60 9 0 0,25-170-127 0 0,5-128-14 0 0,7 1-1 0 0,12 34-100 0 0,-21-32 66 0 0,5 8 355 0 0,3-557 699 0 0,-12 314-983 0 0</inkml:trace>
  <inkml:trace contextRef="#ctx0" brushRef="#br0" timeOffset="-85588.925">7138 3654 11256 0 0,'-5'-1'456'0'0,"-34"-2"1065"0"0,36 3-1478 0 0,-16 0 1430 0 0,21 10-1126 0 0,9-1-327 0 0,0 0 1 0 0,0-1 0 0 0,1-1 0 0 0,0 0-1 0 0,0-1 1 0 0,1 0 0 0 0,-1-1 0 0 0,1 0-1 0 0,1-1 1 0 0,-1 0 0 0 0,1-1 0 0 0,10 0-21 0 0,-13 0 17 0 0,26 2 6 0 0,-1-1 1 0 0,1-2-1 0 0,0-2 0 0 0,0-1 0 0 0,32-6-23 0 0,-52 6 3 0 0,98-14 37 0 0,1-4 0 0 0,103-33-40 0 0,172-45 31 0 0,99-20-103 0 0,-112 66 5 0 0,-36 38-41 0 0,-264 12 82 0 0,1 4-1 0 0,-1 3 1 0 0,0 4 0 0 0,17 6 26 0 0,225 15-119 0 0,-80-10 39 0 0,5-9 40 0 0,-156-20 341 0 0,-84 3 743 0 0,-26 0-508 0 0,-78 10 220 0 0,60-10-443 0 0</inkml:trace>
  <inkml:trace contextRef="#ctx0" brushRef="#br0" timeOffset="-84942.612">7944 2372 12760 0 0,'5'34'352'0'0,"7"37"240"0"0,-9-48-332 0 0,2 6 1288 0 0,-4-28-1419 0 0,-1-1 6 0 0,0 0 17 0 0,0 0 66 0 0,0 0 26 0 0,6-19 216 0 0,-2 5-416 0 0,-2 1-1 0 0,0 0 1 0 0,0-1 0 0 0,-1 0-1 0 0,-1 1 1 0 0,0-1-1 0 0,-1 1 1 0 0,-1-1 0 0 0,0 1-1 0 0,-1-1 1 0 0,0 1-1 0 0,-1 0 1 0 0,0 0 0 0 0,-1 0-1 0 0,-1 1 1 0 0,0 0-1 0 0,0 0-43 0 0,0 7 17 0 0,0 1 0 0 0,0-1 0 0 0,0 1 0 0 0,-1 1 0 0 0,1-1 0 0 0,-1 1 0 0 0,0 1 0 0 0,0-1 0 0 0,0 1 0 0 0,0 0 0 0 0,0 1-1 0 0,-1-1 1 0 0,1 1 0 0 0,-1 1 0 0 0,1 0 0 0 0,0 0 0 0 0,-1 0 0 0 0,1 1 0 0 0,0 0 0 0 0,-1 0 0 0 0,1 1 0 0 0,0 0-1 0 0,0 0 1 0 0,0 1 0 0 0,0 0 0 0 0,0 0 0 0 0,1 0 0 0 0,-1 1 0 0 0,1 0 0 0 0,0 0 0 0 0,0 1 0 0 0,1 0 0 0 0,-1 0 0 0 0,1 0-1 0 0,0 1-16 0 0,-91 96 111 0 0,-6 36-4 0 0,79-100-89 0 0,10-21 7 0 0,1 1 1 0 0,1 1 0 0 0,0 0-1 0 0,2 0 1 0 0,0 1 0 0 0,1 0-1 0 0,1 1 1 0 0,1 0 0 0 0,1 0-1 0 0,-2 22-25 0 0,5-30 16 0 0,1 1 0 0 0,0 0 0 0 0,1 0 0 0 0,0 0 0 0 0,2 0 0 0 0,-1 0-1 0 0,2-1 1 0 0,0 1 0 0 0,0-1 0 0 0,2 1 0 0 0,-1-1 0 0 0,2 0-1 0 0,-1-1 1 0 0,2 0 0 0 0,0 1 0 0 0,0-2 0 0 0,1 1 0 0 0,1-1 0 0 0,-1-1-1 0 0,2 1 1 0 0,0-2 0 0 0,0 1 0 0 0,1-1 0 0 0,0-1 0 0 0,0 0 0 0 0,1 0-1 0 0,2 0-15 0 0,2-1 27 0 0,0 0 0 0 0,1-2 0 0 0,0 0 0 0 0,0 0 0 0 0,0-2 0 0 0,1 0-1 0 0,-1-1 1 0 0,1-1 0 0 0,0 0 0 0 0,-1-2 0 0 0,1 0 0 0 0,-1-1 0 0 0,1 0 0 0 0,-1-1-1 0 0,0-2 1 0 0,0 1 0 0 0,0-2 0 0 0,0 0 0 0 0,-1-1 0 0 0,3-3-27 0 0,156-55 322 0 0,-40 38-127 0 0,-72 23-96 0 0,-35 1-45 0 0</inkml:trace>
  <inkml:trace contextRef="#ctx0" brushRef="#br0" timeOffset="-84265.404">10281 2292 11856 0 0,'0'0'145'0'0,"0"0"4"0"0,-4 0-2 0 0,-17 0 908 0 0,25-36-109 0 0,22-84-263 0 0,-22 103-580 0 0,-3 16-90 0 0,0-1 0 0 0,0 0 0 0 0,-1 0 0 0 0,1 1 0 0 0,0-1 0 0 0,-1 0 0 0 0,1 0 0 0 0,-1 0 0 0 0,0 1 0 0 0,0-1 1 0 0,0 0-1 0 0,0 0 0 0 0,0 0 0 0 0,0 0 0 0 0,0 0 0 0 0,0 0 0 0 0,-1 1 0 0 0,1-1 0 0 0,-1 0 0 0 0,1 0 0 0 0,-1 0 1 0 0,0 1-1 0 0,0-1 0 0 0,1 0 0 0 0,-1 1 0 0 0,-1-1 0 0 0,1 1 0 0 0,0-1 0 0 0,0 1 0 0 0,0 0 0 0 0,-1-1 0 0 0,1 1 1 0 0,-2-1-14 0 0,-10-1 19 0 0,-1-1 0 0 0,0 2 0 0 0,0 0 0 0 0,-1 1 0 0 0,1 0 0 0 0,0 1 0 0 0,0 1 0 0 0,-1 0 0 0 0,1 1 0 0 0,0 0 0 0 0,0 1 0 0 0,1 1 0 0 0,-1 0 0 0 0,-7 4-19 0 0,-10 0 31 0 0,7-2-22 0 0,1 1 0 0 0,0 1 0 0 0,0 1-1 0 0,0 1 1 0 0,1 1 0 0 0,1 1 0 0 0,0 1 0 0 0,0 1 0 0 0,2 1 0 0 0,0 0 0 0 0,0 1 0 0 0,1 1-1 0 0,2 1 1 0 0,-1 1 0 0 0,2 0 0 0 0,1 1 0 0 0,0 1 0 0 0,2 0 0 0 0,0 0 0 0 0,1 2 0 0 0,-3 11-9 0 0,13-32 0 0 0,-8 17 9 0 0,0 1-1 0 0,2 1 1 0 0,0-1-1 0 0,1 1 1 0 0,1 1 0 0 0,1-1-1 0 0,1 1 1 0 0,1 0-1 0 0,1-1 1 0 0,1 1-1 0 0,0 0 1 0 0,2 0 0 0 0,3 12-9 0 0,-1-28 4 0 0,1 0 1 0 0,0 0-1 0 0,0-1 1 0 0,0 0-1 0 0,1 0 1 0 0,0 0-1 0 0,0-1 1 0 0,0 0 0 0 0,0 0-1 0 0,1 0 1 0 0,-1-1-1 0 0,1 0 1 0 0,0 0-1 0 0,0-1 1 0 0,0 0-1 0 0,1 0 1 0 0,-1-1 0 0 0,0 0-1 0 0,1 0 1 0 0,-1 0-1 0 0,1-1 1 0 0,-1 0-1 0 0,0-1 1 0 0,1 0-1 0 0,-1 0 1 0 0,0 0 0 0 0,1-1-1 0 0,-1 0 1 0 0,2-1-5 0 0,24 0 29 0 0,8-2 16 0 0,0-2 1 0 0,-1-2 0 0 0,-1-2-1 0 0,1-1 1 0 0,-1-2-46 0 0,48-15 96 0 0,95-12 522 0 0,-138 52-154 0 0,-33-9-304 0 0</inkml:trace>
  <inkml:trace contextRef="#ctx0" brushRef="#br0" timeOffset="-83589.01">8045 4260 12256 0 0,'0'0'281'0'0,"0"0"4"0"0,0 0-2 0 0,0 0-26 0 0,2-5-114 0 0,19-112 776 0 0,-20 114-877 0 0,0-1 1 0 0,0 0-1 0 0,0 1 1 0 0,0-1-1 0 0,-1 0 1 0 0,0 0-1 0 0,0 1 1 0 0,0-1-1 0 0,0 0 1 0 0,-1 0-1 0 0,1 1 1 0 0,-1-1 0 0 0,0 0-1 0 0,0 1 1 0 0,0-1-1 0 0,-1 0 1 0 0,1 1-1 0 0,-1 0 1 0 0,0-1-1 0 0,0 1 1 0 0,0 0-1 0 0,0 0 1 0 0,-1 0-1 0 0,1 0 1 0 0,-1 1-1 0 0,0-1 1 0 0,0 0 0 0 0,0 1-1 0 0,0 0 1 0 0,0 0-1 0 0,0 0 1 0 0,0 0-1 0 0,-1 1 1 0 0,1-1-1 0 0,-1 1 1 0 0,1 0-1 0 0,-1 0 1 0 0,0 0-1 0 0,1 0 1 0 0,-1 0-1 0 0,-2 1-41 0 0,-98 18 373 0 0,-57 119-118 0 0,60-66-179 0 0,71-53-57 0 0,0 1 0 0 0,2 2-1 0 0,1 1 1 0 0,0 1 0 0 0,2 2-1 0 0,0 0 1 0 0,2 1 0 0 0,-3 6-20 0 0,14-7 10 0 0,2-1 0 0 0,0 2 0 0 0,1-1 0 0 0,2 1 0 0 0,0 1 0 0 0,2-1 0 0 0,1 1 1 0 0,1 0-1 0 0,2 0 0 0 0,0 0 0 0 0,2 0 0 0 0,1 0 0 0 0,1 0 0 0 0,1 1-10 0 0,-3-19 4 0 0,0 0 0 0 0,1 0 0 0 0,0-1 0 0 0,0 1 0 0 0,1-1 0 0 0,0 1-1 0 0,1-1 1 0 0,-1 0 0 0 0,2 0 0 0 0,-1 0 0 0 0,1-1 0 0 0,0 0 0 0 0,1 0 0 0 0,0 0 0 0 0,0 0 0 0 0,0-1-1 0 0,1 0 1 0 0,-1 0 0 0 0,2-1 0 0 0,-1 0 0 0 0,1 0 0 0 0,-1-1 0 0 0,1 0 0 0 0,0 0 0 0 0,1-1 0 0 0,-1 0-1 0 0,2 0-3 0 0,13 1 15 0 0,0-1-1 0 0,1-2 0 0 0,-1 0 0 0 0,1-1 1 0 0,-1-2-1 0 0,0 0 0 0 0,1-2 1 0 0,-1 0-1 0 0,-1-1 0 0 0,1-2 0 0 0,-1 0 1 0 0,0-2-1 0 0,11-5-14 0 0,457-189 390 0 0,-369 151-254 0 0,-87 30-96 0 0</inkml:trace>
  <inkml:trace contextRef="#ctx0" brushRef="#br0" timeOffset="-83054.703">10083 3974 9344 0 0,'-2'-4'474'0'0,"-15"-68"1624"0"0,16 69-1973 0 0,0-1 0 0 0,-1 1 0 0 0,1 0 1 0 0,-1 0-1 0 0,0 0 0 0 0,0 0 0 0 0,0 1 1 0 0,0-1-1 0 0,-1 1 0 0 0,1-1 1 0 0,-1 1-1 0 0,1 0 0 0 0,-1 0 0 0 0,0 0 1 0 0,0 0-1 0 0,0 0 0 0 0,0 0 0 0 0,0 1 1 0 0,0 0-1 0 0,-1 0 0 0 0,1 0 0 0 0,0 0 1 0 0,-1 0-1 0 0,1 0 0 0 0,0 1 0 0 0,-1 0 1 0 0,1 0-1 0 0,-1 0 0 0 0,1 0 0 0 0,-1 0 1 0 0,1 1-1 0 0,-1-1-125 0 0,-114 29 484 0 0,85-12-421 0 0,1 2 1 0 0,1 2-1 0 0,0 1 1 0 0,2 1-1 0 0,0 1 1 0 0,2 2-1 0 0,1 0 1 0 0,1 2-1 0 0,1 1 1 0 0,2 1 0 0 0,0 1-1 0 0,-5 14-63 0 0,10-21 39 0 0,-43 51 121 0 0,46-60-132 0 0,1 0-1 0 0,0 0 1 0 0,1 1 0 0 0,1 1-1 0 0,1 0 1 0 0,0 1 0 0 0,1 0 0 0 0,1 0-1 0 0,1 1 1 0 0,-4 13-28 0 0,8-21 15 0 0,0 0 0 0 0,1 0-1 0 0,1 0 1 0 0,0 0 0 0 0,0 0 0 0 0,1 0 0 0 0,0 0-1 0 0,1 0 1 0 0,0 0 0 0 0,1 0 0 0 0,1 0 0 0 0,-1 0-1 0 0,2 0 1 0 0,-1-1 0 0 0,1 0 0 0 0,1 1-1 0 0,0-1 1 0 0,0-1 0 0 0,1 1 0 0 0,1-1 0 0 0,-1 0-1 0 0,1-1 1 0 0,8 8-15 0 0,-6-8 12 0 0,0-1 0 0 0,1 0 0 0 0,0-1 0 0 0,0 0-1 0 0,1 0 1 0 0,0-1 0 0 0,0 0 0 0 0,0-1 0 0 0,0-1 0 0 0,1 0 0 0 0,0 0 0 0 0,-1-1-1 0 0,1 0 1 0 0,0-1 0 0 0,0-1 0 0 0,0 1 0 0 0,0-2 0 0 0,0 0 0 0 0,0 0-1 0 0,1-2-11 0 0,46-8 32 0 0,0 1 18 0 0,-1-3 0 0 0,0-2 0 0 0,-1-3 0 0 0,3-3-50 0 0,167-93 195 0 0,-14 17 84 0 0,-190 88-241 0 0</inkml:trace>
  <inkml:trace contextRef="#ctx0" brushRef="#br0" timeOffset="-58517.489">993 416 1400 0 0,'-2'-4'411'0'0,"2"5"-277"0"0,0-1 1 0 0,0 0 0 0 0,-1 0-1 0 0,1 0 1 0 0,0 1 0 0 0,0-1-1 0 0,-1 0 1 0 0,1 0 0 0 0,0 0-1 0 0,-1 0 1 0 0,1 0 0 0 0,0 0-1 0 0,-1 1 1 0 0,1-1 0 0 0,0 0-1 0 0,-1 0 1 0 0,1 0 0 0 0,0 0-1 0 0,-1 0 1 0 0,1 0 0 0 0,0 0-1 0 0,-1 0 1 0 0,1-1 0 0 0,0 1-1 0 0,-1 0-134 0 0,-1 77 393 0 0,-4 0 0 0 0,-3 0 0 0 0,-15 54-393 0 0,-60 228 2628 0 0,57-223-2352 0 0,-20 67-192 0 0,45-178 101 0 0,2-24-4 0 0,0-1-2 0 0,0 0-12 0 0,10-8 115 0 0,5-23-42 0 0,-5 12-92 0 0,0 0-1 0 0,-2-1 1 0 0,0 0-1 0 0,-1 0 1 0 0,-1-1-1 0 0,-1 1 1 0 0,-1-1-1 0 0,1-18-147 0 0,-6-9 114 0 0</inkml:trace>
  <inkml:trace contextRef="#ctx0" brushRef="#br0" timeOffset="-57982.902">129 631 7736 0 0,'-100'-89'1129'0'0,"98"86"-1065"0"0,0 0 0 0 0,0 1 0 0 0,1-1 0 0 0,-1 0 0 0 0,1 0 0 0 0,-1 0 0 0 0,1 0 0 0 0,0-1 0 0 0,0 1 0 0 0,0 0 0 0 0,1 0 0 0 0,-1-1 0 0 0,1 1 0 0 0,0 0 0 0 0,0-1 0 0 0,0 1 0 0 0,0 0 0 0 0,0 0 0 0 0,1-1 0 0 0,0 1 0 0 0,-1 0 0 0 0,2-2-64 0 0,0 1 73 0 0,1 1 0 0 0,-1 0 0 0 0,1 0-1 0 0,-1 0 1 0 0,1 0 0 0 0,0 0 0 0 0,0 1 0 0 0,0-1 0 0 0,1 1 0 0 0,-1 0 0 0 0,0 0-1 0 0,1 0 1 0 0,0 1 0 0 0,-1-1 0 0 0,1 1 0 0 0,0 0 0 0 0,0 0 0 0 0,0 0-1 0 0,0 0 1 0 0,3 0-73 0 0,108 6 334 0 0,99-31 42 0 0,-168 19-337 0 0,0 2 0 0 0,1 2 0 0 0,-1 3 0 0 0,1 1 0 0 0,21 5-39 0 0,-14-3 29 0 0,154 27 57 0 0,-178-30-80 0 0,0 1-1 0 0,0 1 1 0 0,-1 2-1 0 0,1 1 0 0 0,-1 1 1 0 0,0 2-1 0 0,-1 1 1 0 0,0 1-1 0 0,0 1 1 0 0,-1 2-1 0 0,0 1 1 0 0,16 11-6 0 0,-38-21-1 0 0,0 0 1 0 0,-1 0 0 0 0,0 0 0 0 0,0 1-1 0 0,0 0 1 0 0,0 0 0 0 0,0 0 0 0 0,-1 0-1 0 0,0 0 1 0 0,0 1 0 0 0,-1-1 0 0 0,1 1-1 0 0,-1 0 1 0 0,0-1 0 0 0,-1 1-1 0 0,0 0 1 0 0,0 0 0 0 0,0 0 0 0 0,0 1-1 0 0,-1-1 1 0 0,0 0 0 0 0,0 0 0 0 0,-1 0-1 0 0,0 0 1 0 0,0 0 0 0 0,0 0 0 0 0,-1 0-1 0 0,0 0 1 0 0,0 0 0 0 0,0-1 0 0 0,-1 2 0 0 0,-10 6-2 0 0,0-2 1 0 0,-1 1-1 0 0,0-2 1 0 0,0 0-1 0 0,-1 0 1 0 0,-1-2-1 0 0,1 0 1 0 0,-1 0-1 0 0,-1-2 1 0 0,1 0-1 0 0,-1-1 1 0 0,0 0-1 0 0,-1-1 1 0 0,-9 0 1 0 0,-9 5-2 0 0,-45 14-11 0 0,-1-4-1 0 0,-1-4 1 0 0,-52 2 13 0 0,-220 27-9 0 0,133-31 9 0 0,93-2 0 0 0,93 19 0 0 0,29-25 0 0 0,11 4 0 0 0,12 2 4 0 0,0-2 1 0 0,1 0 0 0 0,0-1-1 0 0,0-1 1 0 0,1 0 0 0 0,-1-1-1 0 0,2-1 1 0 0,-1-1 0 0 0,0 0-1 0 0,1-2 1 0 0,0 0 0 0 0,15 0-5 0 0,23 0 8 0 0</inkml:trace>
  <inkml:trace contextRef="#ctx0" brushRef="#br0" timeOffset="-57465.222">1614 756 8336 0 0,'0'0'162'0'0,"0"0"10"0"0,0 0-2 0 0,0 4-16 0 0,-52 361 1934 0 0,35-206-1065 0 0,12-146-736 0 0,4-11 127 0 0,7-20-395 0 0,15-180 205 0 0,-12 73-41 0 0,20-10 229 0 0,-28 133-389 0 0,1 0 1 0 0,-1 0 0 0 0,0 0-1 0 0,1 0 1 0 0,0 0 0 0 0,0 1-1 0 0,-1-1 1 0 0,1 0 0 0 0,0 1-1 0 0,0 0 1 0 0,0-1 0 0 0,0 1-1 0 0,1 0 1 0 0,-1 0 0 0 0,0 0-1 0 0,0 1 1 0 0,1-1 0 0 0,-1 0-1 0 0,0 1 1 0 0,1-1 0 0 0,-1 1 0 0 0,1 0-1 0 0,-1 0 1 0 0,0 0 0 0 0,1 0-1 0 0,-1 1 1 0 0,2-1-24 0 0,12-1 254 0 0,60 12 330 0 0,130 40 496 0 0,-70-12 13 0 0,-127-37-932 0 0,-9-2-81 0 0</inkml:trace>
  <inkml:trace contextRef="#ctx0" brushRef="#br0" timeOffset="-57260.327">1639 481 11352 0 0,'0'0'0'0'0,"0"0"0"0"0,0 0 0 0 0,0 0 192 0 0,0 0-8 0 0,0 0 8 0 0,41 15-8 0 0,-1 1-88 0 0,3 0 0 0 0,-5-7 0 0 0,1-2 8 0 0,-2 6 200 0 0,-1 0 0 0 0,-2-2 0 0 0,-2 0 8 0 0,1 10-192 0 0,2-2 8 0 0,-2-2-8 0 0</inkml:trace>
  <inkml:trace contextRef="#ctx0" brushRef="#br0" timeOffset="-56931.009">2491 1029 7936 0 0,'72'-137'946'0'0,"-36"66"-236"0"0,-31 51-380 0 0,-5 11-18 0 0,3 2 188 0 0,-38 16-68 0 0,19-3-395 0 0,0 0 0 0 0,1 1 0 0 0,0 1 0 0 0,0 1 0 0 0,1 0 0 0 0,0 1 0 0 0,0 0 0 0 0,1 1 0 0 0,0 0 0 0 0,1 1 0 0 0,1 1 0 0 0,0 0 0 0 0,0 1 0 0 0,2 0 0 0 0,-1 0 0 0 0,1 2-37 0 0,3-8 13 0 0,0 0-1 0 0,1 1 0 0 0,0-1 1 0 0,1 1-1 0 0,0 0 0 0 0,0 0 1 0 0,1 0-1 0 0,0 0 0 0 0,0 1 1 0 0,1-1-1 0 0,1 1 0 0 0,-1 0 1 0 0,1 0-1 0 0,1-1 0 0 0,0 1 1 0 0,1 0-1 0 0,-1 0 0 0 0,2 0 1 0 0,0-1-1 0 0,0 1 0 0 0,0-1 1 0 0,1 1-1 0 0,1-1 0 0 0,2 6-12 0 0,2-5 13 0 0,1-1-1 0 0,0-1 1 0 0,0 0-1 0 0,0 0 1 0 0,1 0-1 0 0,0-2 1 0 0,1 1-1 0 0,0-1 0 0 0,-1 0 1 0 0,2-1-1 0 0,-1-1 1 0 0,1 0-1 0 0,0 0 1 0 0,-1-1-1 0 0,2 0 1 0 0,-1-1-1 0 0,0-1 1 0 0,0 0-1 0 0,1-1 1 0 0,11 0-13 0 0,20-4 24 0 0</inkml:trace>
  <inkml:trace contextRef="#ctx0" brushRef="#br0" timeOffset="-56319.727">3563 937 8432 0 0,'2'-8'104'0'0,"1"2"14"0"0,-1 1-1 0 0,0-1 0 0 0,0 0 1 0 0,-1 1-1 0 0,1-1 0 0 0,-1 0 1 0 0,0 0-1 0 0,-1 0 0 0 0,0 0 0 0 0,0 0 1 0 0,0 0-1 0 0,0 0 0 0 0,-1 0 1 0 0,0 0-1 0 0,0 0 0 0 0,-1 1 1 0 0,0-1-1 0 0,0 0 0 0 0,0 1 1 0 0,0-1-1 0 0,-1 1 0 0 0,0 0 0 0 0,0 0 1 0 0,-1 0-1 0 0,1 0 0 0 0,-5-4-117 0 0,-6 0 110 0 0,0 0 0 0 0,0 0 0 0 0,-1 2 0 0 0,0 0 0 0 0,0 0 0 0 0,-1 1 0 0 0,0 1 0 0 0,-7-1-110 0 0,-2-1 150 0 0,13 4-108 0 0,0 2 0 0 0,0-1 0 0 0,0 1 1 0 0,0 1-1 0 0,-1 0 0 0 0,1 1 0 0 0,0 0 1 0 0,0 1-1 0 0,0 0 0 0 0,1 1 0 0 0,-2 1-42 0 0,-55 8 150 0 0,45-10-126 0 0,1 1 0 0 0,0 1 0 0 0,1 0 0 0 0,-1 2 0 0 0,1 0 0 0 0,0 2 0 0 0,0 0 0 0 0,1 2 0 0 0,0 0 0 0 0,0 1 0 0 0,1 1 0 0 0,1 0 0 0 0,0 2 0 0 0,1 0 0 0 0,1 1 0 0 0,0 1 0 0 0,0 0 0 0 0,2 1 0 0 0,0 1 0 0 0,1 0 0 0 0,1 0 0 0 0,1 2 0 0 0,-1 2-24 0 0,10-15 5 0 0,-1 0 0 0 0,1 1 1 0 0,1-1-1 0 0,-1 1 0 0 0,1-1 0 0 0,1 1 0 0 0,-1-1 0 0 0,1 1 0 0 0,0 0 0 0 0,1-1 0 0 0,0 1 0 0 0,0-1 0 0 0,1 1 1 0 0,0-1-1 0 0,0 0 0 0 0,1 0 0 0 0,0 0 0 0 0,0 0 0 0 0,0 0 0 0 0,1 0 0 0 0,0-1 0 0 0,3 3-5 0 0,0-4 3 0 0,0 0 0 0 0,1-1 0 0 0,-1 0 0 0 0,1 0 0 0 0,0-1 0 0 0,0 0 0 0 0,0-1 0 0 0,1 0 0 0 0,-1 0 0 0 0,1 0 0 0 0,-1-1 0 0 0,1-1 0 0 0,-1 1 0 0 0,1-1 0 0 0,-1-1 0 0 0,1 0 0 0 0,0 0 0 0 0,-1-1 0 0 0,0 1 0 0 0,1-2 0 0 0,0 0-3 0 0,151-48 25 0 0,-47-16-14 0 0,44-47 5 0 0,77-61-1 0 0,-226 168-14 0 0,0-1 0 0 0,-1-1 1 0 0,1 1-1 0 0,-2-1 1 0 0,1 0-1 0 0,-1-1 1 0 0,0 0-1 0 0,-1 0 1 0 0,0 0-1 0 0,0-4-1 0 0,8-13 2 0 0,-1-3 7 0 0,-2 0 0 0 0,-1-1 0 0 0,-1 0 1 0 0,-2-1-1 0 0,-1 1 0 0 0,-1-1 0 0 0,-1-7-9 0 0,4-28 16 0 0,-3 13 128 0 0,-5 53-95 0 0,1 1 6 0 0,0 0-3 0 0,0 0-15 0 0,0 0 0 0 0,-5 10 35 0 0,-59 142 116 0 0,8 63-62 0 0,-16 69 28 0 0,67-258-146 0 0,2-1 0 0 0,0 1 0 0 0,2-1 1 0 0,1 1-1 0 0,1 0 0 0 0,2-1 0 0 0,0 4-8 0 0,-1-20 2 0 0,0 0 0 0 0,0 0 0 0 0,0 0 0 0 0,1 0 1 0 0,1-1-1 0 0,-1 1 0 0 0,1-1 0 0 0,1 0 0 0 0,-1 0 0 0 0,1-1 0 0 0,1 1 0 0 0,0-1 1 0 0,0 0-1 0 0,0-1 0 0 0,0 1 0 0 0,1-1 0 0 0,0 0 0 0 0,1-1 0 0 0,-1 0 0 0 0,1 0 1 0 0,3 1-3 0 0,12 3 0 0 0</inkml:trace>
  <inkml:trace contextRef="#ctx0" brushRef="#br0" timeOffset="-55879.194">4792 916 7632 0 0,'-1'-3'27'0'0,"0"-1"1"0"0,0 0-1 0 0,0 0 1 0 0,0 0-1 0 0,0 1 0 0 0,-1-1 1 0 0,0 1-1 0 0,1-1 1 0 0,-1 1-1 0 0,-1 0 1 0 0,1-1-1 0 0,0 1 0 0 0,-1 0 1 0 0,1 0-1 0 0,-1 1 1 0 0,0-1-1 0 0,0 1 1 0 0,0-1-1 0 0,-1 1 0 0 0,1 0 1 0 0,0 0-1 0 0,-1 0 1 0 0,1 1-1 0 0,-1-1 1 0 0,0 1-1 0 0,-3-1-27 0 0,-8-3 113 0 0,0 2 0 0 0,0-1 1 0 0,-1 2-1 0 0,1 0 0 0 0,-1 1 0 0 0,0 0 0 0 0,1 1 1 0 0,-1 1-1 0 0,1 1 0 0 0,-6 1-113 0 0,-49 9 221 0 0,45-11-140 0 0,1 0-1 0 0,-1 2 1 0 0,1 1 0 0 0,0 1 0 0 0,0 1 0 0 0,0 1 0 0 0,1 2-1 0 0,0 0 1 0 0,1 1 0 0 0,0 1 0 0 0,1 1 0 0 0,0 1 0 0 0,0 1 0 0 0,2 1-1 0 0,0 0 1 0 0,0 2 0 0 0,2 0 0 0 0,-13 15-81 0 0,30-31 7 0 0,-2 1 1 0 0,1-1 0 0 0,-1 1 0 0 0,1-1 0 0 0,0 1 0 0 0,0 0 0 0 0,0 0 0 0 0,0-1 0 0 0,0 1 0 0 0,0 0 0 0 0,1 0 0 0 0,-1 0 0 0 0,1 0 0 0 0,-1 0 0 0 0,1 0 0 0 0,-1 0 0 0 0,1 0 0 0 0,0 0 0 0 0,0 0 0 0 0,0 0 0 0 0,0 0 0 0 0,1 0 0 0 0,-1 0 0 0 0,0 0 0 0 0,1 0 0 0 0,0 0 0 0 0,-1 0 0 0 0,1 0 0 0 0,0 0 0 0 0,1 1-8 0 0,12 2 22 0 0,1-1 1 0 0,0-1-1 0 0,0 0 1 0 0,0-1-1 0 0,0-1 1 0 0,0 0-1 0 0,0-1 1 0 0,0-1 0 0 0,1 0-1 0 0,-1-1 1 0 0,13-3-23 0 0,120-36 118 0 0,-44 1-36 0 0,8-11 22 0 0,-100 48-49 0 0,-10 8 38 0 0,-3 0-89 0 0,-67 134 420 0 0,66-135-393 0 0,-7 53 491 0 0,18-52-314 0 0,-8-4-97 0 0</inkml:trace>
  <inkml:trace contextRef="#ctx0" brushRef="#br0" timeOffset="-55643.521">4981 264 8336 0 0,'0'0'262'0'0,"-1"3"-3"0"0,-27 87 602 0 0,-37 145 1177 0 0,21 8-1132 0 0,40-210-768 0 0</inkml:trace>
  <inkml:trace contextRef="#ctx0" brushRef="#br0" timeOffset="-55172.568">5163 753 8336 0 0,'0'0'137'0'0,"0"0"6"0"0,0 0 1 0 0,0 0-11 0 0,3 2-42 0 0,12 6-11 0 0,-18 22 321 0 0,-71 268 1618 0 0,67-271-1889 0 0,-3 12 82 0 0,5-13 103 0 0,20-32-247 0 0,50-83 149 0 0,-39 52-105 0 0,0 2 0 0 0,2 2 0 0 0,2 0-1 0 0,1 2 1 0 0,1 1 0 0 0,24-16-112 0 0,36-12 295 0 0,7 14 154 0 0,-95 44-417 0 0,0 0 1 0 0,0 0-1 0 0,0 0 0 0 0,0 1 1 0 0,0 0-1 0 0,0-1 1 0 0,0 2-1 0 0,0-1 0 0 0,-1 0 1 0 0,1 1-1 0 0,0-1 0 0 0,-1 1 1 0 0,1 0-1 0 0,-1 0 1 0 0,1 1-1 0 0,-1-1 0 0 0,0 1 1 0 0,0-1-1 0 0,0 1 0 0 0,-1 0 1 0 0,1 0-1 0 0,0 1 1 0 0,-1-1-1 0 0,0 0 0 0 0,0 1 1 0 0,0-1-1 0 0,0 1 0 0 0,-1 0 1 0 0,1 0-1 0 0,-1-1 1 0 0,0 1-1 0 0,0 0 0 0 0,0 0 1 0 0,-1 0-1 0 0,0 0 0 0 0,1 0 1 0 0,-1 0-1 0 0,-1 0 1 0 0,1 3-33 0 0,-8 153 649 0 0,4-127-552 0 0,1-18-46 0 0,1-1 0 0 0,0 1 0 0 0,1 0 0 0 0,1 0 0 0 0,0-1 1 0 0,1 1-1 0 0,1 0 0 0 0,0 0 0 0 0,2 2-51 0 0,0-8 42 0 0</inkml:trace>
  <inkml:trace contextRef="#ctx0" brushRef="#br0" timeOffset="-54779.793">6123 934 9744 0 0,'0'0'182'0'0,"4"-4"-3"0"0,45-43 340 0 0,1 1 153 0 0,-35 29-228 0 0,7-7-94 0 0,-6 9 686 0 0,-38 27-880 0 0,10 0-115 0 0,5-7-27 0 0,0 0 1 0 0,0 1-1 0 0,0 0 0 0 0,1 0 1 0 0,0 0-1 0 0,0 1 0 0 0,0 0 1 0 0,1 0-1 0 0,0 1 0 0 0,1-1 1 0 0,0 1-1 0 0,0 0 0 0 0,0 0 1 0 0,1 1-1 0 0,0-1 0 0 0,1 1 1 0 0,0-1-1 0 0,0 1 0 0 0,1 0 1 0 0,0 0-1 0 0,1 0 0 0 0,0 5-14 0 0,0-6 8 0 0,0 0-1 0 0,1 0 0 0 0,0-1 1 0 0,0 1-1 0 0,1 0 1 0 0,0 0-1 0 0,1-1 0 0 0,-1 1 1 0 0,2-1-1 0 0,-1 1 1 0 0,1-1-1 0 0,0 0 0 0 0,0-1 1 0 0,1 1-1 0 0,0-1 1 0 0,0 0-1 0 0,0 0 0 0 0,1 0 1 0 0,0-1-1 0 0,2 3-7 0 0,0-5 14 0 0,-1 1 1 0 0,1-1-1 0 0,-1 0 0 0 0,1-1 0 0 0,0 0 1 0 0,0 0-1 0 0,0 0 0 0 0,0-1 0 0 0,0-1 0 0 0,1 1 1 0 0,-1-1-1 0 0,0-1 0 0 0,0 1 0 0 0,0-1 1 0 0,5-2-15 0 0,74-16 168 0 0,-61 8-96 0 0</inkml:trace>
  <inkml:trace contextRef="#ctx0" brushRef="#br0" timeOffset="-54528.287">7042 336 9344 0 0,'30'-54'1889'0'0,"-30"52"-1500"0"0,0 2-2 0 0,-3 1-39 0 0,-14 5-230 0 0,0 0 0 0 0,0 1 0 0 0,0 1 0 0 0,1 1 1 0 0,1 0-1 0 0,0 1 0 0 0,0 1 0 0 0,0 0 0 0 0,2 1 0 0 0,-1 0 0 0 0,2 1 1 0 0,-1 1-1 0 0,2 0 0 0 0,0 0 0 0 0,0 2-118 0 0,-45 91 400 0 0,14 7-192 0 0,35-86-161 0 0</inkml:trace>
  <inkml:trace contextRef="#ctx0" brushRef="#br0" timeOffset="-32667.881">7643 789 3712 0 0,'-2'-57'188'0'0,"0"-15"39"0"0,1 20 559 0 0,5 42 2771 0 0,-1 27-2129 0 0,-4 11-1264 0 0,-2 0 0 0 0,-1-1 0 0 0,-1 1 0 0 0,-1-1 0 0 0,-2 0 0 0 0,0-1 0 0 0,-2 0 0 0 0,-9 18-164 0 0,-7 9 20 0 0,5-12-13 0 0,1 0 0 0 0,3 2 1 0 0,1 0-1 0 0,2 0 0 0 0,2 4-7 0 0,9-33 54 0 0,3 72 812 0 0,31-89-518 0 0,4-16 214 0 0,-19 2-266 0 0</inkml:trace>
  <inkml:trace contextRef="#ctx0" brushRef="#br0" timeOffset="-32400.844">7570 365 9944 0 0,'0'0'0'0'0,"0"0"0"0"0,0 0 0 0 0,0 0 296 0 0,0 0 8 0 0,0 0 0 0 0,0 0 0 0 0,0 0-184 0 0,0 0 8 0 0,0 0-8 0 0,0 0 8 0 0,26 3 136 0 0,-8 1-8 0 0,-1 0 8 0 0</inkml:trace>
  <inkml:trace contextRef="#ctx0" brushRef="#br0" timeOffset="-32055.607">7763 1145 6224 0 0,'69'-123'188'0'0,"31"-73"244"0"0,-96 184-327 0 0,0 0 0 0 0,0 0 1 0 0,-2 0-1 0 0,1 0 0 0 0,-2-1 1 0 0,1 0-1 0 0,-2 1 0 0 0,0-1 1 0 0,-1-10-106 0 0,-20 48 792 0 0,4 12-688 0 0,4-12-41 0 0,0 2 0 0 0,2-1 0 0 0,1 2 0 0 0,1-1 0 0 0,1 1 0 0 0,1 0 0 0 0,2 1 0 0 0,0 16-63 0 0,4-43 6 0 0,1 0 0 0 0,-1 0 0 0 0,1 0 0 0 0,0 0 0 0 0,0 0 0 0 0,0 0 0 0 0,0 0 0 0 0,0 0-1 0 0,0 0 1 0 0,1 0 0 0 0,-1 0 0 0 0,1 0 0 0 0,-1 0 0 0 0,1 0 0 0 0,0 0 0 0 0,0 0 0 0 0,0 0 0 0 0,0 0 0 0 0,0-1 0 0 0,0 1 0 0 0,0 0 0 0 0,1-1 0 0 0,-1 1 0 0 0,0-1 0 0 0,1 0 0 0 0,0 1 0 0 0,-1-1 0 0 0,1 0 0 0 0,0 0 0 0 0,-1 0 0 0 0,1 0 0 0 0,0 0 0 0 0,0 0 0 0 0,0 0 0 0 0,0-1 0 0 0,0 1 0 0 0,0-1 0 0 0,0 1 0 0 0,0-1 0 0 0,0 0 0 0 0,1 0-6 0 0,82-26 187 0 0,-63 17-146 0 0,-3 0 8 0 0,1-1 0 0 0,-2-1 0 0 0,0-1 0 0 0,0 0 0 0 0,-1-1 0 0 0,-1-1 0 0 0,0-1 0 0 0,0 0-49 0 0,40-40 1312 0 0,-70 66-992 0 0,6-4-253 0 0,0 1 1 0 0,1 0-1 0 0,0 0 0 0 0,0 0 1 0 0,0 1-1 0 0,1 0 0 0 0,1 1 1 0 0,0-1-1 0 0,0 1 0 0 0,0 0 1 0 0,2 0-1 0 0,-1 1 0 0 0,1-1 1 0 0,1 1-1 0 0,0 0 0 0 0,-1 3-67 0 0,36 42 768 0 0,-23-51-582 0 0</inkml:trace>
  <inkml:trace contextRef="#ctx0" brushRef="#br0" timeOffset="-31128.734">8519 477 9144 0 0,'0'0'233'0'0,"4"2"6"0"0,2 0-194 0 0,0 0 1 0 0,0 0-1 0 0,1-1 0 0 0,-1 0 1 0 0,1 0-1 0 0,-1-1 1 0 0,0 1-1 0 0,1-1 1 0 0,-1-1-1 0 0,1 1 1 0 0,-1-1-1 0 0,1 0 0 0 0,-1-1 1 0 0,0 0-1 0 0,0 0 1 0 0,0 0-1 0 0,5-3-45 0 0,67-29 405 0 0,-68 29-276 0 0,138-104 1412 0 0,-119 83-1352 0 0,-25 22-127 0 0,0 0 0 0 0,0-1 0 0 0,0 1 0 0 0,-1-1 0 0 0,0 0 0 0 0,0 0 0 0 0,-1 0 0 0 0,1 0 0 0 0,-1-1 0 0 0,0 1 0 0 0,0-1 0 0 0,-1 1 0 0 0,0-1 0 0 0,0 0 0 0 0,0 1 1 0 0,-1-1-1 0 0,1 0 0 0 0,-1 0 0 0 0,-1 1 0 0 0,1-1 0 0 0,-1 0 0 0 0,-1-3-62 0 0,-26-30 120 0 0,-29-25 23 0 0,57 63-141 0 0,-1 1 0 0 0,1-1 1 0 0,0 0-1 0 0,-1 1 1 0 0,1-1-1 0 0,-1 1 1 0 0,1-1-1 0 0,-1 0 1 0 0,1 1-1 0 0,-1-1 1 0 0,0 1-1 0 0,1-1 1 0 0,-1 1-1 0 0,0 0 0 0 0,1-1 1 0 0,-1 1-1 0 0,0 0 1 0 0,1-1-1 0 0,-1 1 1 0 0,0 0-1 0 0,0 0 1 0 0,1 0-1 0 0,-1-1 1 0 0,0 1-1 0 0,0 0 0 0 0,1 0 1 0 0,-1 0-1 0 0,0 0 1 0 0,0 1-1 0 0,0-1 1 0 0,1 0-1 0 0,-1 0 1 0 0,0 0-1 0 0,1 0 1 0 0,-1 1-1 0 0,0-1 0 0 0,0 0 1 0 0,1 1-1 0 0,-1-1 1 0 0,0 1-1 0 0,1-1 1 0 0,-1 1-1 0 0,1-1 1 0 0,-1 1-1 0 0,1-1 1 0 0,-1 1-1 0 0,1-1 1 0 0,-1 1-1 0 0,1 0 0 0 0,-1-1 1 0 0,1 1-1 0 0,0 0 1 0 0,-1-1-1 0 0,1 1 1 0 0,0 0-1 0 0,0 0 1 0 0,-1-1-1 0 0,1 2-2 0 0,-20 53 21 0 0,16-43-10 0 0,-77 189 47 0 0,-14 111-10 0 0,82-272-44 0 0,-16 49 8 0 0,4 0-1 0 0,4 2 0 0 0,-4 49-11 0 0,-32 309 59 0 0,26-173 84 0 0,30-273-129 0 0,0 1 0 0 0,1 0 0 0 0,-1 0 1 0 0,-1-1-1 0 0,1 1 0 0 0,0-1 0 0 0,-1 1 0 0 0,0-1 1 0 0,0 1-1 0 0,0-1 0 0 0,0 0 0 0 0,-1 0 1 0 0,1 0-1 0 0,-1 0 0 0 0,1 0 0 0 0,-1-1 1 0 0,0 1-1 0 0,0-1 0 0 0,-1 0 0 0 0,1 0 1 0 0,0 0-1 0 0,-4 1-14 0 0,-33-28 317 0 0,29 15-283 0 0,1-1 0 0 0,1 0 0 0 0,0-1 0 0 0,0 0 0 0 0,1 0 0 0 0,1-1 0 0 0,0 0 0 0 0,0-1-1 0 0,1 0-33 0 0,-14-28 161 0 0,11 26-101 0 0,1 1 0 0 0,1-2 1 0 0,0 1-1 0 0,1-1 1 0 0,1 0-1 0 0,1 0 1 0 0,0 0-1 0 0,2-1 1 0 0,0 0-1 0 0,0 1 0 0 0,2-1 1 0 0,0 0-1 0 0,1 0 1 0 0,1 1-1 0 0,0-1 1 0 0,2 1-1 0 0,0 0 0 0 0,1-1-60 0 0,53-54 394 0 0,8 3 126 0 0,19 8-122 0 0,35-7 113 0 0,0 23-248 0 0,-7 9-23 0 0,-58 12-64 0 0,-53 16 106 0 0,-34 50-204 0 0,25-29-70 0 0,0 0 0 0 0,1 0 0 0 0,0 1 1 0 0,1 0-1 0 0,0 0 0 0 0,1 0 0 0 0,1 0 1 0 0,1 1-1 0 0,0-1 0 0 0,0 1 0 0 0,1 14-8 0 0,3-25 3 0 0,-1 0-1 0 0,1 0 0 0 0,0 0 0 0 0,0-1 0 0 0,0 1 0 0 0,0-1 0 0 0,1 1 1 0 0,-1-1-1 0 0,1 0 0 0 0,0 0 0 0 0,0 0 0 0 0,0 0 0 0 0,0-1 0 0 0,1 1 1 0 0,-1-1-1 0 0,1 0 0 0 0,-1 0 0 0 0,1 0 0 0 0,0 0 0 0 0,0-1 0 0 0,0 1 1 0 0,0-1-1 0 0,0 0 0 0 0,0 0 0 0 0,0-1 0 0 0,0 1 0 0 0,0-1 0 0 0,0 0 1 0 0,0 0-1 0 0,1 0 0 0 0,-1-1 0 0 0,0 1 0 0 0,0-1 0 0 0,0 0 1 0 0,0 0-1 0 0,0 0 0 0 0,0-1 0 0 0,0 0 0 0 0,-1 1 0 0 0,1-1 0 0 0,2-2-2 0 0,70-90 38 0 0,-42 18-13 0 0,-21-35-1 0 0,-14 107-20 0 0,0 0-1 0 0,-1 1 1 0 0,1-1 0 0 0,-1 0-1 0 0,0 1 1 0 0,0 0-1 0 0,0-1 1 0 0,0 1 0 0 0,0 0-1 0 0,-1 0 1 0 0,1 0 0 0 0,-1 0-1 0 0,0 1 1 0 0,0-1 0 0 0,0 1-1 0 0,0 0 1 0 0,-1 0-1 0 0,1 0 1 0 0,0 0 0 0 0,-1 0-1 0 0,0 1 1 0 0,1-1 0 0 0,-1 1-1 0 0,0 0 1 0 0,1 0 0 0 0,-1 1-1 0 0,0-1 1 0 0,0 1-1 0 0,-3 0-3 0 0,-46 33 63 0 0,47-27-56 0 0,0 0-1 0 0,1 1 1 0 0,0 0-1 0 0,0 0 1 0 0,0 0-1 0 0,1 0 1 0 0,0 1 0 0 0,0 0-1 0 0,1 0 1 0 0,0 0-1 0 0,1 0 1 0 0,-1 1-1 0 0,2-1 1 0 0,-1 0 0 0 0,1 1-1 0 0,0 0 1 0 0,1-1-1 0 0,0 1 1 0 0,0-1-1 0 0,1 1 1 0 0,0-1-1 0 0,1 1 1 0 0,0-1 0 0 0,0 1-1 0 0,1-1 1 0 0,0 2-7 0 0,40 68 61 0 0,-26-59-44 0 0</inkml:trace>
  <inkml:trace contextRef="#ctx0" brushRef="#br0" timeOffset="-30704.455">9392 828 13968 0 0,'0'0'266'0'0,"0"0"12"0"0,2 3 2 0 0,4 14-43 0 0,0 0 1 0 0,-1 1 0 0 0,0-1-1 0 0,-2 1 1 0 0,0 0 0 0 0,-1 0-1 0 0,-1 0 1 0 0,-1 11-238 0 0,8 65 772 0 0,1-12-452 0 0,11 50 961 0 0,-20-121-1053 0 0,-2-20 28 0 0,-23-88-88 0 0,-21-86 31 0 0,49 74-21 0 0,-1 106-160 0 0,0-1-1 0 0,1 1 1 0 0,0-1-1 0 0,-1 1 1 0 0,1 0-1 0 0,0 0 0 0 0,1 0 1 0 0,-1 0-1 0 0,1 1 1 0 0,-1 0-1 0 0,1-1 1 0 0,0 1-1 0 0,-1 0 0 0 0,1 1 1 0 0,0-1-1 0 0,0 1 1 0 0,0 0-1 0 0,1 0 1 0 0,-1 0-1 0 0,0 0 0 0 0,0 1 1 0 0,1-1-1 0 0,-1 1 1 0 0,1 1-18 0 0,4-3 13 0 0,211 9 373 0 0,-107 15-252 0 0,-91-18-110 0 0</inkml:trace>
  <inkml:trace contextRef="#ctx0" brushRef="#br0" timeOffset="-30043.355">10067 789 12864 0 0,'-2'4'233'0'0,"-7"12"-80"0"0,1 0 0 0 0,0 1 0 0 0,2 1 0 0 0,0-1 0 0 0,1 1 0 0 0,0 0 0 0 0,2 0 0 0 0,0 0 1 0 0,1 3-154 0 0,-13 60 918 0 0,14 71 560 0 0,1-152-1462 0 0,0 1-1 0 0,0-1 1 0 0,0 1-1 0 0,0-1 1 0 0,0 1-1 0 0,0-1 1 0 0,1 1-1 0 0,-1-1 1 0 0,0 1-1 0 0,0-1 0 0 0,0 1 1 0 0,1-1-1 0 0,-1 0 1 0 0,0 1-1 0 0,1-1 1 0 0,-1 1-1 0 0,0-1 1 0 0,1 0-1 0 0,-1 1 1 0 0,1-1-1 0 0,-1 0 0 0 0,0 0 1 0 0,1 1-1 0 0,-1-1 1 0 0,1 0-1 0 0,-1 0 1 0 0,1 0-1 0 0,-1 1 1 0 0,1-1-1 0 0,-1 0 1 0 0,1 0-1 0 0,-1 0 0 0 0,1 0 1 0 0,-1 0-1 0 0,1 0 1 0 0,-1 0-1 0 0,1 0 1 0 0,-1 0-1 0 0,1 0 1 0 0,-1 0-1 0 0,1 0 1 0 0,-1-1-1 0 0,1 1 0 0 0,-1 0 1 0 0,1 0-1 0 0,-1 0 1 0 0,0-1-1 0 0,1 1 1 0 0,-1 0-1 0 0,1-1 1 0 0,-1 1-1 0 0,0 0 1 0 0,1-1-1 0 0,-1 1 0 0 0,0 0 1 0 0,1-1-1 0 0,-1 1 1 0 0,0-1-1 0 0,0 1 1 0 0,1-1-1 0 0,-1 1 1 0 0,0-1-1 0 0,0 1 1 0 0,0 0-1 0 0,0-1 0 0 0,1 0-15 0 0,84-203 286 0 0,-31 74-78 0 0,56-33 200 0 0,-71 145-162 0 0,-38 18-196 0 0,30 29 195 0 0,-26-14-208 0 0,0 1 0 0 0,-1 0 0 0 0,-1 0 0 0 0,-1 0 0 0 0,0 0-1 0 0,-1 0 1 0 0,0 0 0 0 0,-2 1 0 0 0,0-1 0 0 0,0 0 0 0 0,-2 0 0 0 0,-4 16-37 0 0,6-26 5 0 0,-28 145 319 0 0,22-103-135 0 0,7-48-160 0 0,0 0-1 0 0,0 0 0 0 0,-1 0 1 0 0,1 0-1 0 0,0 0 1 0 0,0 0-1 0 0,0 0 0 0 0,0 0 1 0 0,-1 0-1 0 0,1 0 0 0 0,0 0-28 0 0,141-215 415 0 0,-136 206-392 0 0,1 0 1 0 0,0 0-1 0 0,0 1 0 0 0,1 0 1 0 0,0 0-1 0 0,0 0 0 0 0,1 1 1 0 0,0 0-1 0 0,0 1 0 0 0,1 0 1 0 0,0 0-1 0 0,0 0 0 0 0,0 1 1 0 0,7-2-24 0 0,39 25 191 0 0,-35-5-156 0 0,-16-10-29 0 0,-1 1 0 0 0,1-1-1 0 0,-1 1 1 0 0,1 0 0 0 0,-1 0 0 0 0,-1 0-1 0 0,1 0 1 0 0,0 1 0 0 0,-1-1-1 0 0,0 1 1 0 0,0-1 0 0 0,0 1 0 0 0,-1 0-1 0 0,0 0 1 0 0,0 0 0 0 0,0 0-1 0 0,0 0 1 0 0,-1 0 0 0 0,0 0 0 0 0,0 1-6 0 0,3 9 12 0 0,5 253 84 0 0,-5-255-95 0 0</inkml:trace>
  <inkml:trace contextRef="#ctx0" brushRef="#br0" timeOffset="-29649.357">11067 908 12760 0 0,'1'-4'40'0'0,"7"-26"401"0"0,-3-16 1816 0 0,-56 36-1619 0 0,38 13-582 0 0,0 1 1 0 0,1 0 0 0 0,-1 1 0 0 0,1 0 0 0 0,0 1-1 0 0,1 0 1 0 0,-1 1 0 0 0,1 0 0 0 0,1 0-1 0 0,-8 7-56 0 0,9-5 32 0 0,-1 0-1 0 0,1 1 0 0 0,1 0 0 0 0,0 1 0 0 0,0-1 0 0 0,1 1 0 0 0,1 1 0 0 0,-1-1 0 0 0,2 1 1 0 0,0 0-1 0 0,0 1 0 0 0,1-1-31 0 0,9 54 173 0 0,70-50-64 0 0,12-37-66 0 0,-55 13-22 0 0</inkml:trace>
  <inkml:trace contextRef="#ctx0" brushRef="#br0" timeOffset="-28137.58">11146 854 6128 0 0,'0'0'296'0'0,"0"0"0"0"0,0 0 1 0 0,0 0-25 0 0,0 0-120 0 0,0 0-27 0 0,0 0-2 0 0,0 0 56 0 0,0 0 210 0 0,4 0 56 0 0,-3 0-406 0 0,1 0-1 0 0,-1 0 1 0 0,1 0-1 0 0,0 1 1 0 0,-1-1-1 0 0,1 0 0 0 0,-1 1 1 0 0,1 0-1 0 0,-1-1 1 0 0,1 1-1 0 0,-1 0 1 0 0,1 0-1 0 0,-1 0 0 0 0,0 0 1 0 0,1 0-1 0 0,-1 0 1 0 0,0 0-1 0 0,0 0 1 0 0,0 0-1 0 0,0 1 0 0 0,0-1 1 0 0,0 0-1 0 0,0 1 1 0 0,0-1-1 0 0,0 1 1 0 0,-1-1-1 0 0,1 1 0 0 0,-1-1 1 0 0,1 1-1 0 0,-1 0 1 0 0,0-1-1 0 0,1 1 1 0 0,-1 0-1 0 0,0 1-38 0 0,-5 125 1834 0 0,2-112-1743 0 0,1-1 0 0 0,0 1 0 0 0,1 0 0 0 0,1-1-1 0 0,1 1 1 0 0,0 0 0 0 0,1-1 0 0 0,0 1 0 0 0,1-1 0 0 0,5 13-91 0 0,-7-26 13 0 0,-1 0-1 0 0,1 1 1 0 0,0-1 0 0 0,0 0 0 0 0,0 0 0 0 0,0 0 0 0 0,1 0 0 0 0,-1 0 0 0 0,1 0 0 0 0,-1 0 0 0 0,1 0 0 0 0,-1-1 0 0 0,1 1 0 0 0,0 0-1 0 0,0-1 1 0 0,0 0 0 0 0,0 1 0 0 0,0-1 0 0 0,0 0 0 0 0,0 0 0 0 0,0 0 0 0 0,1 0 0 0 0,-1-1 0 0 0,0 1 0 0 0,1 0 0 0 0,-1-1 0 0 0,0 0 0 0 0,1 0-1 0 0,-1 1 1 0 0,1-1 0 0 0,-1-1 0 0 0,0 1 0 0 0,1 0 0 0 0,-1 0 0 0 0,0-1 0 0 0,2 0-13 0 0,82-44 285 0 0,-56 23-211 0 0</inkml:trace>
  <inkml:trace contextRef="#ctx0" brushRef="#br0" timeOffset="-27588.586">11755 890 9144 0 0,'0'0'288'0'0,"0"0"0"0"0,0 0 1 0 0,0 0-25 0 0,0 0-119 0 0,0 0-21 0 0,4-2-2 0 0,56-66 2064 0 0,-60 67-2143 0 0,1 0 0 0 0,-1 0 0 0 0,0 0 0 0 0,0 0 0 0 0,0 0 0 0 0,0 0 0 0 0,0 0 0 0 0,0 0 0 0 0,0 0 0 0 0,-1 0-1 0 0,1 0 1 0 0,0 0 0 0 0,0 0 0 0 0,-1 0 0 0 0,1 0 0 0 0,-1 0 0 0 0,1 0 0 0 0,-1 0 0 0 0,1 1 0 0 0,-1-1 0 0 0,0 0 0 0 0,1 0-1 0 0,-1 0 1 0 0,0 1 0 0 0,1-1 0 0 0,-1 0 0 0 0,0 1 0 0 0,0-1 0 0 0,0 1 0 0 0,0-1 0 0 0,0 1 0 0 0,0-1 0 0 0,0 1 0 0 0,0 0 0 0 0,0-1-1 0 0,0 1 1 0 0,0 0 0 0 0,0 0 0 0 0,0 0 0 0 0,0 0 0 0 0,0 0 0 0 0,0 0 0 0 0,0 0 0 0 0,0 0 0 0 0,-1 0-43 0 0,-59 0 19 0 0,43 0 6 0 0,1 1 1 0 0,-1 1-1 0 0,1 1 1 0 0,0 1-1 0 0,0 0 1 0 0,0 1-1 0 0,1 1 1 0 0,-15 7-26 0 0,20-7 28 0 0,0 1 1 0 0,0 0-1 0 0,1 0 1 0 0,0 1-1 0 0,0 0 1 0 0,1 1-1 0 0,0 0 0 0 0,1 1 1 0 0,0 0-1 0 0,0 0 1 0 0,1 1-1 0 0,0 0 1 0 0,1 0-1 0 0,0 0 1 0 0,-3 10-29 0 0,-13 137 323 0 0,22-152-310 0 0,0 0-1 0 0,0 0 0 0 0,1 0 1 0 0,0 0-1 0 0,0 0 0 0 0,1 0 1 0 0,0-1-1 0 0,-1 1 0 0 0,2 0 1 0 0,-1-1-1 0 0,1 0 0 0 0,0 1 1 0 0,0-1-1 0 0,0 0 0 0 0,1-1 1 0 0,0 1-1 0 0,0-1 0 0 0,0 1 1 0 0,0-1-1 0 0,1 0 0 0 0,-1-1 1 0 0,1 1-1 0 0,0-1 0 0 0,0 0 1 0 0,4 2-13 0 0,18 3 34 0 0,-1-2 0 0 0,2-1 1 0 0,-1 0-1 0 0,0-2 1 0 0,1-1-1 0 0,-1-2 0 0 0,1 0 1 0 0,-1-2-1 0 0,1-1 1 0 0,0-2-35 0 0,15-4 87 0 0,-2-6 1 0 0</inkml:trace>
  <inkml:trace contextRef="#ctx0" brushRef="#br0" timeOffset="-27242.777">12179 872 12552 0 0,'0'0'232'0'0,"0"0"-2"0"0,0 0-3 0 0,1-5-18 0 0,32-48 629 0 0,-27 42-305 0 0,2-1 1213 0 0,-7 21-972 0 0,-35 95-537 0 0,22-50-179 0 0,6-38-31 0 0,1 1 0 0 0,1 0 0 0 0,1 0 0 0 0,1 1 0 0 0,0-1 0 0 0,1 1 0 0 0,0-1 0 0 0,2 1 1 0 0,0-1-1 0 0,1 1 0 0 0,1-1 0 0 0,1 4-27 0 0,-1-17 8 0 0,0 0 0 0 0,0 0 0 0 0,1 0 0 0 0,-1 0 0 0 0,1 0 0 0 0,0-1 0 0 0,0 0 0 0 0,0 1 0 0 0,1-2 0 0 0,-1 1 0 0 0,1 0 0 0 0,-1-1 0 0 0,1 0 0 0 0,0 0 0 0 0,0 0 0 0 0,0-1 0 0 0,0 0 0 0 0,0 0 0 0 0,0 0 0 0 0,0 0 0 0 0,0-1 0 0 0,0 0 0 0 0,1 0 0 0 0,-1 0 0 0 0,0-1 0 0 0,0 1 0 0 0,0-1 0 0 0,0-1 0 0 0,0 1 0 0 0,0-1 0 0 0,0 1 0 0 0,0-2 0 0 0,0 1 0 0 0,-1 0 0 0 0,1-1 0 0 0,-1 0 0 0 0,0 0 0 0 0,0 0 0 0 0,3-4-8 0 0,19-15 30 0 0</inkml:trace>
  <inkml:trace contextRef="#ctx0" brushRef="#br0" timeOffset="-26991.798">12790 0 12456 0 0,'0'0'0'0'0,"0"0"0"0"0,0 0 0 0 0,-4 29 408 0 0,0-15 0 0 0,-3 1 0 0 0,-10 28 0 0 0,2-2-272 0 0,0-8 0 0 0,-6 0 0 0 0,3 3 8 0 0,4-3 336 0 0,5 1 8 0 0,2 6 0 0 0,5 4-1 0 0,2 2-351 0 0,7-10 8 0 0,4-10 0 0 0</inkml:trace>
  <inkml:trace contextRef="#ctx0" brushRef="#br0" timeOffset="-8322.063">10583 6288 1200 0 0,'-89'-20'228'0'0,"79"22"-206"0"0,8-1 1192 0 0,2-1 410 0 0,18 4-1197 0 0,42 6 624 0 0,2-2 1 0 0,-1-3-1 0 0,1-3 1 0 0,21-4-1052 0 0,37 3 29 0 0,284 17 174 0 0,-78 8 948 0 0,-123-2 393 0 0,-195-24-1513 0 0,8 0 112 0 0,0 0 0 0 0,0 0 0 0 0,1-2 0 0 0,-1 0 0 0 0,0 0-1 0 0,0-2 1 0 0,0 0 0 0 0,7-4-143 0 0,55-7 2179 0 0,-77 15-2076 0 0</inkml:trace>
  <inkml:trace contextRef="#ctx0" brushRef="#br0" timeOffset="-7754.996">11742 5804 9648 0 0,'-3'-4'424'0'0,"3"4"-283"0"0,-11-10-90 0 0,7 1 1323 0 0,20 12-1018 0 0,72 54 1878 0 0,-59-41-2065 0 0,1 0 1 0 0,0-2 0 0 0,1-2 0 0 0,1 0 0 0 0,0-2 0 0 0,0-2 0 0 0,3-1-170 0 0,165 63 783 0 0,7 30-304 0 0,-136-65-361 0 0,-2 3-1 0 0,-2 4 0 0 0,-1 2 0 0 0,-3 3 0 0 0,2 5-117 0 0,9 5 128 0 0,63 29 189 0 0,-117-46 84 0 0,-49-21-203 0 0,-124 18 183 0 0,-113 28-41 0 0,-137 90 68 0 0,325-125-320 0 0,-72 43 104 0 0,150-73-189 0 0,-1 0 1 0 0,0 0-1 0 0,1 0 0 0 0,-1 0 0 0 0,1 0 1 0 0,-1 0-1 0 0,1 0 0 0 0,-1 0 0 0 0,1 0 1 0 0,-1 0-1 0 0,1 0 0 0 0,-1 1 0 0 0,1-1 1 0 0,-1 0-1 0 0,1 0 0 0 0,-1 1 1 0 0,1-1-1 0 0,0 0 0 0 0,-1 1 0 0 0,1-1 1 0 0,-1 0-1 0 0,1 1 0 0 0,0-1 0 0 0,-1 1 1 0 0,1-1-1 0 0,0 1 0 0 0,0-1 0 0 0,-1 0 1 0 0,1 1-1 0 0,0-1 0 0 0,0 1 0 0 0,0-1 1 0 0,-1 1-1 0 0,1-1 0 0 0,0 1 0 0 0,0 0 1 0 0,0-1-1 0 0,0 1 0 0 0,0-1 1 0 0,0 1-1 0 0,0-1 0 0 0,0 1 0 0 0,0-1 1 0 0,0 1-1 0 0,1-1 0 0 0,-1 1 0 0 0,0-1 1 0 0,0 1-1 0 0,0-1 0 0 0,1 1 0 0 0,-1-1 1 0 0,0 1-1 0 0,0-1 0 0 0,1 0 0 0 0,-1 1 1 0 0,0-1-1 0 0,1 1 0 0 0,-1-1 1 0 0,1 0-1 0 0,-1 1 0 0 0,0-1 0 0 0,1 0 1 0 0,-1 1-1 0 0,1-1-3 0 0,38 0 72 0 0,-33 0-65 0 0,16-2 18 0 0</inkml:trace>
  <inkml:trace contextRef="#ctx0" brushRef="#br0" timeOffset="-1279.894">19821 4884 3408 0 0,'0'0'25'0'0,"0"0"5"0"0,0 0-2 0 0,4-3 5 0 0,5-4-14 0 0,-1 0-1 0 0,0-1 1 0 0,0 0-1 0 0,-1 0 1 0 0,0-1 0 0 0,-1 0-1 0 0,1 0 1 0 0,-2-1 0 0 0,1 1-1 0 0,-2-1 1 0 0,1 0 0 0 0,-1-1-1 0 0,0-2-18 0 0,3-12 82 0 0,-1 0 1 0 0,-1 0-1 0 0,-2-1 0 0 0,0 1 0 0 0,-2-1 0 0 0,0 0 1 0 0,-2 0-1 0 0,-3-13-82 0 0,4 35 83 0 0,0-1-1 0 0,0 0 1 0 0,-1 0 0 0 0,0 1-1 0 0,0-1 1 0 0,0 1 0 0 0,-1-1 0 0 0,1 1-1 0 0,-1-1 1 0 0,0 1 0 0 0,0 0 0 0 0,-1 0-1 0 0,1 0 1 0 0,-1 0 0 0 0,0 0-1 0 0,0 1 1 0 0,0-1 0 0 0,0 1 0 0 0,-1 0-1 0 0,0 0 1 0 0,1 0 0 0 0,-1 0-1 0 0,0 1 1 0 0,-4-2-83 0 0,-114-40 143 0 0,102 41-101 0 0,-1 1-1 0 0,0 1 1 0 0,0 1 0 0 0,1 1 0 0 0,-1 0-1 0 0,0 2 1 0 0,1 0 0 0 0,-1 2 0 0 0,1 0 0 0 0,0 1-1 0 0,1 1 1 0 0,-1 1-42 0 0,10-1 48 0 0,0 1-1 0 0,0 0 1 0 0,1 1-1 0 0,0 0 1 0 0,0 0-1 0 0,1 1 1 0 0,0 0-1 0 0,1 0 1 0 0,0 1-1 0 0,1 0 1 0 0,0 0-1 0 0,0 1 1 0 0,2 0-1 0 0,-4 10-47 0 0,-41 172 544 0 0,25-27-136 0 0,24-162-395 0 0,-1-1 0 0 0,1 1 0 0 0,0-1 0 0 0,0 1 0 0 0,1-1 0 0 0,-1 1 0 0 0,1-1 0 0 0,0 1 0 0 0,0-1 0 0 0,0 1 0 0 0,1-1 0 0 0,0 0 0 0 0,0 0 0 0 0,0 0 0 0 0,0 0 0 0 0,0 0-1 0 0,1 0 1 0 0,0-1 0 0 0,-1 1 0 0 0,2-1 0 0 0,-1 1 0 0 0,0-1 0 0 0,0 0 0 0 0,1-1 0 0 0,0 1 0 0 0,0 0 0 0 0,0-1 0 0 0,0 0 0 0 0,0 0 0 0 0,0 0 0 0 0,0-1 0 0 0,0 1 0 0 0,1-1 0 0 0,-1 0 0 0 0,1 0-1 0 0,-1-1 1 0 0,1 1 0 0 0,0-1-13 0 0,33-7 66 0 0,1-2 0 0 0,-1-1 0 0 0,-1-2-1 0 0,0-2 1 0 0,0-2 0 0 0,-2 0 0 0 0,0-3-1 0 0,16-12-65 0 0,-36 23 16 0 0,3-1 18 0 0,-1-1 1 0 0,0-1-1 0 0,0 0 1 0 0,-1-2-1 0 0,-1 1 1 0 0,0-2-1 0 0,0 0 1 0 0,-2-1-1 0 0,0 0 1 0 0,3-6-35 0 0,268-404 688 0 0,-259 387-626 0 0,-3 0 0 0 0,-1-1-1 0 0,-1-2 1 0 0,-3 0 0 0 0,-1 0 0 0 0,-2-2-1 0 0,-2 0 1 0 0,-2 0 0 0 0,-1-1 0 0 0,-2-7-62 0 0,-4 35 22 0 0,2-7 21 0 0,3-91 367 0 0,-11 114-382 0 0,0 0 0 0 0,0 0 0 0 0,-1 0 0 0 0,1 1 0 0 0,0-1 0 0 0,0 1 0 0 0,0 0 0 0 0,0 0-1 0 0,0 0 1 0 0,0 0 0 0 0,0 0 0 0 0,0 1 0 0 0,0-1 0 0 0,0 1 0 0 0,1 0 0 0 0,-1 0 0 0 0,0 0 0 0 0,1 0-1 0 0,0 0 1 0 0,0 0 0 0 0,-1 1 0 0 0,1-1 0 0 0,0 1 0 0 0,1-1 0 0 0,-1 1 0 0 0,1 0 0 0 0,-1 1-28 0 0,-22 36 108 0 0,2 1 0 0 0,2 0 0 0 0,2 2 1 0 0,1 1-1 0 0,-8 37-108 0 0,-38 94 195 0 0,43-130-138 0 0,2 1 0 0 0,1 1 1 0 0,3 1-1 0 0,2 0 0 0 0,2 1 1 0 0,2 0-1 0 0,2 0 0 0 0,2 1 1 0 0,3 2-58 0 0,1-9 71 0 0,-2-31-42 0 0,2-1 0 0 0,-1 1 0 0 0,1-1 0 0 0,1 1 0 0 0,0 0 0 0 0,1-1 0 0 0,0 0 0 0 0,1 1 0 0 0,0-1 0 0 0,1 0 0 0 0,0 0 0 0 0,0 0 0 0 0,1-1 0 0 0,4 6-29 0 0,49 8 215 0 0,-32-26-135 0 0</inkml:trace>
  <inkml:trace contextRef="#ctx0" brushRef="#br0" timeOffset="-964.932">20481 4676 9744 0 0,'0'39'143'0'0,"-2"-25"-5"0"0,1 0 1 0 0,1 1-1 0 0,0-1 0 0 0,1 0 0 0 0,0 0 1 0 0,1 0-1 0 0,1 0 0 0 0,0 0 1 0 0,1-1-1 0 0,0 1 0 0 0,1-1 0 0 0,2 3-138 0 0,-2-13 76 0 0,0 0 0 0 0,-1 0 0 0 0,1-1 0 0 0,0 1-1 0 0,0-1 1 0 0,0 0 0 0 0,1-1 0 0 0,-1 1 0 0 0,0-1 0 0 0,1 0-1 0 0,-1-1 1 0 0,1 1 0 0 0,-1-1 0 0 0,1 0 0 0 0,-1 0-1 0 0,0-1 1 0 0,1 0 0 0 0,-1 0 0 0 0,1 0 0 0 0,-1 0 0 0 0,0-1-1 0 0,0 0 1 0 0,0 0 0 0 0,0 0 0 0 0,0-1 0 0 0,0 0-1 0 0,-1 0 1 0 0,1 0 0 0 0,-1 0 0 0 0,4-4-76 0 0,4 1 94 0 0,0-1 0 0 0,0 0 0 0 0,0 0 0 0 0,-1-2 0 0 0,0 1 0 0 0,-1-1 0 0 0,1-1 0 0 0,-2 0-1 0 0,0-1 1 0 0,0 1 0 0 0,-1-2 0 0 0,0 1 0 0 0,-1-1 0 0 0,0 0 0 0 0,0-3-94 0 0,-3 8 16 0 0,-1-1 0 0 0,1 0 0 0 0,-2-1 0 0 0,1 1 0 0 0,-1 0 0 0 0,-1-1 1 0 0,1 0-1 0 0,-1 1 0 0 0,-1-1 0 0 0,0 0 0 0 0,0 1 0 0 0,-1-1 0 0 0,0 1 0 0 0,0-1 0 0 0,-1 1 0 0 0,0-1 0 0 0,0 1 0 0 0,-1 0 0 0 0,0 0 0 0 0,-1 0 0 0 0,0 0 0 0 0,0 0 0 0 0,0 1 0 0 0,-1 0 0 0 0,0 0 0 0 0,-1 0 1 0 0,-4-4-17 0 0,-2 3 17 0 0,-1 0 0 0 0,0 0 1 0 0,0 1-1 0 0,-1 1 0 0 0,0 0 1 0 0,0 1-1 0 0,-1 1 0 0 0,0 0 1 0 0,-8 0-18 0 0,15 4 6 0 0,0 1 0 0 0,1 0 0 0 0,-1 0 0 0 0,0 1 0 0 0,0 0 0 0 0,1 1 0 0 0,-1-1 1 0 0,1 1-1 0 0,0 1 0 0 0,0-1 0 0 0,0 1 0 0 0,0 1 0 0 0,1-1 0 0 0,-1 1 1 0 0,1 0-1 0 0,1 1 0 0 0,-1-1 0 0 0,1 1 0 0 0,0 0 0 0 0,0 1-6 0 0,-8 10 8 0 0,2 1 0 0 0,0 0 0 0 0,1 1 0 0 0,1 0 0 0 0,1 1-1 0 0,0 0 1 0 0,2 0 0 0 0,0 3-8 0 0,1-7 5 0 0,-25 106 23 0 0,23-91-26 0 0</inkml:trace>
  <inkml:trace contextRef="#ctx0" brushRef="#br0" timeOffset="-4699.236">13661 5198 1496 0 0,'23'-46'29'0'0,"2"0"1"0"0,2 2-1 0 0,2 0 1 0 0,31-35-30 0 0,-29 39 30 0 0,-1-1 1 0 0,-2-1-1 0 0,-2-2 1 0 0,-1 0 0 0 0,2-13-31 0 0,61-142 194 0 0,28-106 2822 0 0,-112 290-3085 0 0,-83 214 985 0 0,42-20 925 0 0,33-138-1508 0 0,-24 267 733 0 0,57-202-472 0 0,-28-104-571 0 0,1 1-1 0 0,0-1 1 0 0,0 1-1 0 0,0-1 1 0 0,0 0-1 0 0,0 0 1 0 0,0 0 0 0 0,0 0-1 0 0,1 0 1 0 0,-1 0-1 0 0,1-1 1 0 0,-1 1-1 0 0,1-1 1 0 0,0 0-1 0 0,0 0 1 0 0,-1 0 0 0 0,1 0-1 0 0,0 0 1 0 0,0 0-1 0 0,0-1 1 0 0,0 1-1 0 0,0-1 1 0 0,0 0 0 0 0,0 0-1 0 0,0 0 1 0 0,0-1-1 0 0,0 1 1 0 0,0-1-1 0 0,0 1 1 0 0,0-1-1 0 0,0 0 1 0 0,-1 0 0 0 0,1 0-1 0 0,0 0 1 0 0,0-1-23 0 0,168-128 689 0 0,-60 15-222 0 0,-35-20-55 0 0,-60 68-110 0 0,-16 66-294 0 0,0 1 1 0 0,0-1-1 0 0,0 0 0 0 0,-1 1 0 0 0,1-1 0 0 0,0 0 0 0 0,-1 1 0 0 0,1-1 0 0 0,0 0 1 0 0,-1 1-1 0 0,1-1 0 0 0,-1 1 0 0 0,1-1 0 0 0,0 1 0 0 0,-1-1 0 0 0,0 1 1 0 0,1-1-1 0 0,-1 1 0 0 0,1-1 0 0 0,-1 1 0 0 0,0 0 0 0 0,1-1 0 0 0,-1 1 0 0 0,1 0 1 0 0,-1-1-1 0 0,0 1 0 0 0,0 0 0 0 0,1 0 0 0 0,-1 0 0 0 0,0 0 0 0 0,1 0 1 0 0,-1 0-1 0 0,0 0 0 0 0,0 0 0 0 0,1 0 0 0 0,-1 0 0 0 0,0 0 0 0 0,1 0 1 0 0,-1 0-1 0 0,0 1 0 0 0,1-1 0 0 0,-1 0 0 0 0,0 0 0 0 0,1 1 0 0 0,-1-1 0 0 0,0 1 1 0 0,1-1-1 0 0,-1 0 0 0 0,1 1 0 0 0,-1-1 0 0 0,1 1 0 0 0,-1-1 0 0 0,1 1 1 0 0,-1 0-1 0 0,1-1 0 0 0,0 1 0 0 0,-1-1 0 0 0,1 1 0 0 0,0 0 0 0 0,-1 0-8 0 0,-51 97 160 0 0,38-60-112 0 0,6-21-16 0 0,0 1-1 0 0,2 0 1 0 0,0 0-1 0 0,1 1 1 0 0,0 0-1 0 0,2 0 1 0 0,0 0-1 0 0,1 0 0 0 0,1 0 1 0 0,2 17-32 0 0,0-31 7 0 0,0-1 0 0 0,0 0 1 0 0,1 0-1 0 0,-1 0 0 0 0,1 0 0 0 0,0 0 0 0 0,0 0 1 0 0,1 0-1 0 0,-1-1 0 0 0,1 1 0 0 0,0-1 0 0 0,0 1 1 0 0,0-1-1 0 0,0 0 0 0 0,0 0 0 0 0,1-1 1 0 0,-1 1-1 0 0,1-1 0 0 0,0 0 0 0 0,0 0 0 0 0,0 0 1 0 0,0 0-1 0 0,0-1 0 0 0,0 1 0 0 0,0-1 0 0 0,2 0-7 0 0,120 15 81 0 0,-108-15-62 0 0,23-2 14 0 0,-4-6 6 0 0</inkml:trace>
  <inkml:trace contextRef="#ctx0" brushRef="#br0" timeOffset="-4306.848">15279 4665 7736 0 0,'67'-232'806'0'0,"-66"231"-797"0"0,-1 0-1 0 0,0 0 1 0 0,0 0-1 0 0,0 0 1 0 0,0 0-1 0 0,1 0 1 0 0,-1 0-1 0 0,0 0 1 0 0,0 0-1 0 0,-1 0 1 0 0,1 1-1 0 0,0-1 1 0 0,0 0-1 0 0,0 0 0 0 0,-1 0 1 0 0,1 0-1 0 0,0 0 1 0 0,-1 0-1 0 0,1 0 1 0 0,-1 1-1 0 0,1-1 1 0 0,-1 0-1 0 0,1 0 1 0 0,-1 0-1 0 0,0 1 1 0 0,1-1-1 0 0,-1 0 1 0 0,0 1-1 0 0,0-1 1 0 0,1 1-1 0 0,-1-1 0 0 0,0 1 1 0 0,0-1-1 0 0,0 1 1 0 0,0 0-1 0 0,1-1 1 0 0,-1 1-1 0 0,0 0 1 0 0,0-1-1 0 0,0 1 1 0 0,0 0-1 0 0,0 0 1 0 0,0 0-1 0 0,0 0 1 0 0,0 0-1 0 0,0 0 1 0 0,0 0-1 0 0,0 1 0 0 0,0-1 1 0 0,0 0-1 0 0,0 0 1 0 0,0 1-1 0 0,1-1 1 0 0,-2 1-9 0 0,-53 18 128 0 0,53-18-120 0 0,-31 12 50 0 0,1 1 1 0 0,0 2-1 0 0,2 1 1 0 0,-1 1-1 0 0,2 2 1 0 0,1 1-1 0 0,0 1 1 0 0,2 1 0 0 0,0 2-1 0 0,-13 18-58 0 0,-101 180 256 0 0,137-220-249 0 0,0 1 0 0 0,0 0 0 0 0,1 0 0 0 0,0 0 0 0 0,0 0 0 0 0,0 0 1 0 0,0 1-1 0 0,1-1 0 0 0,-1 1 0 0 0,1-1 0 0 0,0 1 0 0 0,1-1 0 0 0,-1 1 0 0 0,1 0 0 0 0,0-1 0 0 0,0 1 0 0 0,0-1 0 0 0,1 1 0 0 0,-1 0 1 0 0,1-1-1 0 0,0 1 0 0 0,1-1 0 0 0,-1 1 0 0 0,1-1 0 0 0,0 0 0 0 0,1 3-7 0 0,77-22 97 0 0,94-67-10 0 0,3-4 16 0 0,-73 28 90 0 0,-102 57-180 0 0,-1 0-1 0 0,1 0 1 0 0,-1 0 0 0 0,1 1-1 0 0,-1-1 1 0 0,1 1 0 0 0,-1-1-1 0 0,1 1 1 0 0,0 0-1 0 0,-1-1 1 0 0,1 1 0 0 0,0 0-1 0 0,-1 0 1 0 0,1 0 0 0 0,0 0-1 0 0,-1 1 1 0 0,1-1 0 0 0,-1 0-1 0 0,1 1 1 0 0,0-1 0 0 0,-1 1-1 0 0,1-1 1 0 0,-1 1-1 0 0,1 0 1 0 0,-1 0 0 0 0,0-1-1 0 0,1 1 1 0 0,-1 0 0 0 0,0 0-1 0 0,1 1 1 0 0,-1-1 0 0 0,0 0-1 0 0,0 0 1 0 0,0 0 0 0 0,0 1-1 0 0,0-1 1 0 0,0 1-1 0 0,-1-1 1 0 0,1 1 0 0 0,0-1-1 0 0,-1 1 1 0 0,1-1 0 0 0,-1 1-1 0 0,0-1 1 0 0,1 1 0 0 0,-1 0-1 0 0,0-1 1 0 0,0 1 0 0 0,0 0-1 0 0,0-1 1 0 0,0 1 0 0 0,0-1-1 0 0,-1 1 1 0 0,1 0-1 0 0,0-1 1 0 0,-1 1 0 0 0,1-1-1 0 0,-1 1 1 0 0,0-1 0 0 0,0 2-13 0 0,-50 157 1022 0 0,46-123-580 0 0,5-34-266 0 0,-2 7 0 0 0</inkml:trace>
  <inkml:trace contextRef="#ctx0" brushRef="#br0" timeOffset="-4071.251">15534 3722 10656 0 0,'0'0'0'0'0,"0"0"0"0"0,-10 24 0 0 0,3 3 160 0 0,-4 3 8 0 0,2 0-8 0 0,4 21 16 0 0,1 6-88 0 0,2-4 0 0 0,2 4 0 0 0,2 2 0 0 0,2-7 232 0 0,3-12 0 0 0,4-1-8 0 0</inkml:trace>
  <inkml:trace contextRef="#ctx0" brushRef="#br0" timeOffset="-3725.386">15870 4340 9944 0 0,'-2'5'170'0'0,"-13"57"394"0"0,7 42-290 0 0,7-81-192 0 0,1 167 900 0 0,-2-169-885 0 0,1 0 1 0 0,1-1 0 0 0,1 1 0 0 0,1-1 0 0 0,1 1 0 0 0,0-1 0 0 0,2 0 0 0 0,0 0-1 0 0,1 0 1 0 0,3 4-98 0 0,-8-23 13 0 0,0 1-1 0 0,0-1 0 0 0,0 0 1 0 0,-1 1-1 0 0,2-1 0 0 0,-1 0 1 0 0,0 0-1 0 0,0 0 0 0 0,0 1 1 0 0,0-1-1 0 0,1-1 0 0 0,-1 1 1 0 0,0 0-1 0 0,1 0 0 0 0,-1 0 1 0 0,1-1-1 0 0,-1 1 0 0 0,1-1 1 0 0,-1 1-1 0 0,1-1 0 0 0,-1 0 1 0 0,1 1-1 0 0,0-1 0 0 0,-1 0 1 0 0,1 0-1 0 0,-1 0 0 0 0,1 0 1 0 0,0 0-1 0 0,-1-1 1 0 0,1 1-1 0 0,-1 0 0 0 0,1-1 1 0 0,-1 1-1 0 0,1-1 0 0 0,-1 0 1 0 0,1 1-1 0 0,-1-1 0 0 0,1 0 1 0 0,-1 0-1 0 0,0 0 0 0 0,0 0 1 0 0,1 0-1 0 0,-1 0 0 0 0,0 0 1 0 0,0-1-1 0 0,0 1 0 0 0,0-1-12 0 0,52-60 166 0 0,72-171 23 0 0,-81 134-111 0 0,-39 82-61 0 0,1 0-1 0 0,1 0 1 0 0,0 1-1 0 0,2 0 1 0 0,0 0-1 0 0,0 1 1 0 0,2 1-1 0 0,-1-1 1 0 0,2 2-1 0 0,0-1 1 0 0,3 0-17 0 0,-13 12 4 0 0,0 1 0 0 0,0-1 0 0 0,1 1 0 0 0,-1 0 0 0 0,1-1 1 0 0,-1 2-1 0 0,1-1 0 0 0,-1 0 0 0 0,1 0 0 0 0,-1 1 0 0 0,1-1 0 0 0,0 1 0 0 0,-1 0 1 0 0,1 0-1 0 0,0 0 0 0 0,-1 0 0 0 0,1 0 0 0 0,0 1 0 0 0,-1-1 0 0 0,1 1 0 0 0,0-1 0 0 0,-1 1 1 0 0,1 0-1 0 0,-1 0 0 0 0,1 0 0 0 0,-1 1 0 0 0,0-1 0 0 0,0 1 0 0 0,1-1 0 0 0,-1 1 0 0 0,0 0 1 0 0,0 0-5 0 0,18 9 23 0 0,-11-6-7 0 0</inkml:trace>
  <inkml:trace contextRef="#ctx0" brushRef="#br0" timeOffset="-3317.128">16640 4848 10656 0 0,'4'-6'282'0'0,"71"-133"700"0"0,9-96 256 0 0,-36 49 189 0 0,-48 183-1403 0 0,0 1 1 0 0,0 0 0 0 0,0-1-1 0 0,0 1 1 0 0,0 0 0 0 0,-1-1-1 0 0,1 1 1 0 0,-1 0-1 0 0,0-1 1 0 0,1 1 0 0 0,-1 0-1 0 0,0 0 1 0 0,0 0-1 0 0,0-1 1 0 0,-1 1 0 0 0,1 0-1 0 0,0 1 1 0 0,-1-1-1 0 0,1 0 1 0 0,-1 0 0 0 0,0 1-1 0 0,0-1 1 0 0,0 1-1 0 0,1-1 1 0 0,-1 1 0 0 0,0 0-1 0 0,-1-1 1 0 0,1 1-1 0 0,0 1 1 0 0,0-1 0 0 0,0 0-1 0 0,-1 0 1 0 0,1 1-1 0 0,0-1 1 0 0,-1 1 0 0 0,1 0-1 0 0,0 0 1 0 0,-1 0-1 0 0,1 0 1 0 0,-1 0 0 0 0,1 0-1 0 0,0 0 1 0 0,-1 1-1 0 0,1-1 1 0 0,0 1-25 0 0,-97 45 334 0 0,94-43-325 0 0,1 0 0 0 0,0 0 0 0 0,0 0 0 0 0,0 1 0 0 0,1 0 0 0 0,-1-1 0 0 0,1 1 0 0 0,0 0 0 0 0,0 1 0 0 0,0-1 0 0 0,0 0 0 0 0,1 1 0 0 0,0 0 0 0 0,0-1 0 0 0,0 1 0 0 0,0 0 0 0 0,1 0 0 0 0,0 0 0 0 0,0 0 0 0 0,0 0 0 0 0,1 1 0 0 0,-1-1 0 0 0,1 0 0 0 0,1 0 0 0 0,-1 0 0 0 0,1 0 0 0 0,0 0 0 0 0,0 0 0 0 0,0 0 0 0 0,1 0 0 0 0,-1 0 0 0 0,1 0 0 0 0,1 0 0 0 0,-1-1 0 0 0,0 1 0 0 0,3 2-9 0 0,6 1 13 0 0,1 0 0 0 0,-1-2-1 0 0,1 1 1 0 0,1-1 0 0 0,-1-1-1 0 0,1 0 1 0 0,0-1 0 0 0,0 0-1 0 0,0-1 1 0 0,0-1 0 0 0,1 0 0 0 0,-1-1-1 0 0,0 0 1 0 0,1-1 0 0 0,0 0-1 0 0,4-2-12 0 0,40 4 41 0 0,14-7 28 0 0,-13 11 3 0 0,-57-5-68 0 0,0-1-1 0 0,-1 1 0 0 0,1 0 0 0 0,-1 0 1 0 0,1 0-1 0 0,-1 0 0 0 0,1 0 0 0 0,-1 0 1 0 0,1 0-1 0 0,-1 0 0 0 0,0 1 0 0 0,0-1 1 0 0,0 0-1 0 0,0 1 0 0 0,0-1 0 0 0,0 1 0 0 0,0-1 1 0 0,0 1-1 0 0,0 0 0 0 0,-1-1 0 0 0,1 1 1 0 0,-1 0-1 0 0,1-1 0 0 0,-1 1 0 0 0,1 0 1 0 0,-1 0-1 0 0,0 0 0 0 0,0-1 0 0 0,0 1 1 0 0,0 0-1 0 0,0 0 0 0 0,-1 0 0 0 0,1-1 0 0 0,-1 1 1 0 0,1 0-1 0 0,-1-1 0 0 0,1 1 0 0 0,-1 0 1 0 0,0-1-1 0 0,0 1 0 0 0,0-1 0 0 0,0 1 1 0 0,0-1-1 0 0,0 1 0 0 0,0-1 0 0 0,0 0 1 0 0,-1 1-5 0 0,-138 231 160 0 0,137-227-147 0 0,0 0-1 0 0,0 1 1 0 0,0-1-1 0 0,1 1 1 0 0,0 0-1 0 0,1 0 1 0 0,-1 0 0 0 0,1 0-1 0 0,0 0 1 0 0,1 0-1 0 0,0 0 1 0 0,0 0-1 0 0,1 0 1 0 0,0 0-1 0 0,0 0 1 0 0,0 0-1 0 0,1 0 1 0 0,0 0-1 0 0,0 0 1 0 0,1-1 0 0 0,0 1-1 0 0,0-1 1 0 0,0 0-1 0 0,1 0 1 0 0,0 0-1 0 0,0 0 1 0 0,1-1-1 0 0,0 1 1 0 0,0-1-1 0 0,0 0 1 0 0,0-1 0 0 0,1 1-1 0 0,0-1 1 0 0,-1 0-1 0 0,2-1 1 0 0,-1 1-1 0 0,0-1 1 0 0,1 0-1 0 0,-1-1 1 0 0,1 0-1 0 0,4 1-11 0 0,18 3 48 0 0</inkml:trace>
  <inkml:trace contextRef="#ctx0" brushRef="#br0" timeOffset="-2372.225">17777 4562 11656 0 0,'5'-15'15'0'0,"-1"6"118"0"0,-1 1 0 0 0,0 0 0 0 0,-1 0 1 0 0,1-1-1 0 0,-2 0 0 0 0,1 1 0 0 0,-1-1 0 0 0,0 0 1 0 0,-1 0-1 0 0,0 0 0 0 0,-1 1 0 0 0,1-1 0 0 0,-2 0 1 0 0,0-3-134 0 0,-3 8 101 0 0,0 1-1 0 0,0-1 1 0 0,0 1 0 0 0,0 0 0 0 0,0 1 0 0 0,-1-1 0 0 0,1 1 0 0 0,-1 0 0 0 0,0 0 0 0 0,0 1 0 0 0,1 0 0 0 0,-1 0 0 0 0,0 0-1 0 0,0 1 1 0 0,0 0 0 0 0,0 0 0 0 0,0 0 0 0 0,0 1 0 0 0,0 0 0 0 0,0 0 0 0 0,0 0 0 0 0,0 1 0 0 0,1 0 0 0 0,-1 0 0 0 0,1 0-1 0 0,-1 1 1 0 0,1 0 0 0 0,0 0 0 0 0,0 0-101 0 0,-14 8 66 0 0,0 0-1 0 0,1 1 0 0 0,0 1 1 0 0,1 1-1 0 0,1 0 1 0 0,0 1-1 0 0,1 1 0 0 0,1 1 1 0 0,0 0-1 0 0,1 0 1 0 0,1 1-1 0 0,1 1 0 0 0,1 0 1 0 0,0 1-1 0 0,1 0 1 0 0,2 0-1 0 0,-6 20-65 0 0,11-36 4 0 0,1 1 0 0 0,-1-1 0 0 0,1 1 1 0 0,0-1-1 0 0,0 1 0 0 0,0-1 0 0 0,1 1 0 0 0,0 0 0 0 0,0-1 0 0 0,0 1 0 0 0,0 0 0 0 0,1-1 0 0 0,-1 1 0 0 0,1 0 1 0 0,1-1-1 0 0,-1 1 0 0 0,1-1 0 0 0,-1 0 0 0 0,1 1 0 0 0,0-1 0 0 0,1 0 0 0 0,-1 0 0 0 0,1 0 0 0 0,0 0 1 0 0,0-1-1 0 0,0 1 0 0 0,0-1 0 0 0,3 2-4 0 0,4 1 5 0 0,0-2 1 0 0,0 1-1 0 0,0-2 0 0 0,1 1 1 0 0,-1-1-1 0 0,1-1 1 0 0,0 0-1 0 0,-1 0 0 0 0,1-1 1 0 0,0-1-1 0 0,0 0 1 0 0,0 0-1 0 0,0-1 0 0 0,0 0 1 0 0,0-1-1 0 0,0 0 1 0 0,-1-1-1 0 0,1 0 0 0 0,-1-1 1 0 0,0 0-1 0 0,0-1 0 0 0,7-4-5 0 0,109-56 47 0 0,-41 10-30 0 0,-27-28-17 0 0,-51 36 0 0 0,-10 37 0 0 0,2 9 0 0 0,0-1 0 0 0,0 1 0 0 0,0 0 0 0 0,-1 0 0 0 0,1 0 0 0 0,0 1 0 0 0,0-1 0 0 0,-1 0 0 0 0,1 0 0 0 0,0 1 0 0 0,-1-1 0 0 0,1 0 0 0 0,-1 1 0 0 0,1 0 0 0 0,0-1 0 0 0,-1 1 0 0 0,1 0 0 0 0,-1 0 0 0 0,1-1 0 0 0,-1 1 0 0 0,0 0 0 0 0,1 1 0 0 0,-1-1 0 0 0,1 0 0 0 0,0 0 0 0 0,-1 1 0 0 0,1-1 0 0 0,-1 1 0 0 0,1-1 0 0 0,-1 1 0 0 0,0 0 0 0 0,-3 1 0 0 0,-4 2 0 0 0,0 0 0 0 0,1 0 0 0 0,-1 1 0 0 0,1 0 0 0 0,1 1 0 0 0,-1 0 0 0 0,1 0 0 0 0,0 0 0 0 0,0 1 0 0 0,1 0 0 0 0,-1 1 0 0 0,2-1 0 0 0,-1 1 0 0 0,0 2 0 0 0,3-6 0 0 0,0 2 1 0 0,-1 0-1 0 0,1 0 1 0 0,0 1-1 0 0,1 0 0 0 0,0-1 1 0 0,0 1-1 0 0,0 0 1 0 0,1 0-1 0 0,0 0 0 0 0,0 0 1 0 0,0 0-1 0 0,1 0 1 0 0,1 1-1 0 0,-1-1 0 0 0,1 0 1 0 0,0 0-1 0 0,0 0 1 0 0,1 0-1 0 0,0-1 0 0 0,3 7 0 0 0,-1-7 2 0 0,0-1 0 0 0,1 1 0 0 0,-1-1 0 0 0,1 0-1 0 0,0 0 1 0 0,1 0 0 0 0,-1-1 0 0 0,1 0 0 0 0,0 0 0 0 0,0 0-1 0 0,0-1 1 0 0,0 0 0 0 0,1 0 0 0 0,-1 0 0 0 0,1-1-1 0 0,0 0 1 0 0,0-1 0 0 0,0 1 0 0 0,0-1 0 0 0,0-1-1 0 0,0 1 1 0 0,0-1 0 0 0,0 0 0 0 0,0-1 0 0 0,0 0-1 0 0,0 0 1 0 0,0 0 0 0 0,0-1 0 0 0,-1 0 0 0 0,1 0-1 0 0,4-3-1 0 0,1 2 9 0 0,0-1 0 0 0,0 0 0 0 0,0-1-1 0 0,-1 0 1 0 0,0-1 0 0 0,0-1-1 0 0,0 1 1 0 0,-1-2 0 0 0,0 1-1 0 0,-1-1 1 0 0,0-1 0 0 0,0 0 0 0 0,0 0-1 0 0,-1-1 1 0 0,-1 0 0 0 0,0 0-1 0 0,0-1 1 0 0,-1 0 0 0 0,0 0-1 0 0,-1 0 1 0 0,2-6-9 0 0,133-347 255 0 0,-56 167-145 0 0,89-157 165 0 0,-62 180-75 0 0,-58 42-23 0 0,2 7 25 0 0,-25 33 99 0 0,-35 79-24 0 0,4 13-247 0 0,1 0 0 0 0,-15 65 36 0 0,-207 574 206 0 0,116-298-155 0 0,56-121-45 0 0,27-78 8 0 0,18-93-36 0 0,5-46-24 0 0,0-3-3 0 0,-5-33 39 0 0,2 6-35 0 0,-2-1 0 0 0,-1 1-1 0 0,-1-1 1 0 0,-1 2 0 0 0,-2-1-1 0 0,-1 1 1 0 0,-4-6-21 0 0,11 22 7 0 0,-117-218 295 0 0,120 227-297 0 0,1 0-1 0 0,-1 0 1 0 0,1 0 0 0 0,0 1 0 0 0,-1-1 0 0 0,1 0 0 0 0,0 0 0 0 0,-1 0 0 0 0,1 0-1 0 0,0 0 1 0 0,0 0 0 0 0,0 0 0 0 0,0 0 0 0 0,0 0 0 0 0,0 0 0 0 0,0 0 0 0 0,0 0 0 0 0,1 0-1 0 0,-1 0 1 0 0,0 0 0 0 0,1 0 0 0 0,-1 0 0 0 0,0 0 0 0 0,1 0 0 0 0,-1 1 0 0 0,1-1-1 0 0,-1 0 1 0 0,1 0 0 0 0,0 0 0 0 0,-1 1 0 0 0,1-1 0 0 0,0 0 0 0 0,0 1 0 0 0,-1-1 0 0 0,1 0-1 0 0,0 1 1 0 0,0-1 0 0 0,0 1 0 0 0,0 0 0 0 0,0-1 0 0 0,-1 1 0 0 0,1 0 0 0 0,0-1-1 0 0,0 1 1 0 0,0 0 0 0 0,0 0 0 0 0,0 0 0 0 0,0 0 0 0 0,0 0 0 0 0,0 0 0 0 0,0 0-1 0 0,0 0 1 0 0,0 0 0 0 0,0 0-5 0 0,65 7 155 0 0,-57-5-159 0 0,269 49 318 0 0,-107-14-144 0 0,-121-34-122 0 0</inkml:trace>
  <inkml:trace contextRef="#ctx0" brushRef="#br0" timeOffset="7739.004">14323 6190 3616 0 0,'0'0'89'0'0,"0"0"7"0"0,4-6 6 0 0,34-61 349 0 0,-32 57-222 0 0,-2 0 1 0 0,1 0-1 0 0,-1 0 1 0 0,-1-1-1 0 0,0 0 0 0 0,0 1 1 0 0,-1-1-1 0 0,-1 0 0 0 0,0 0 1 0 0,0-7-230 0 0,-3 14 75 0 0,1-1 0 0 0,-1 0 1 0 0,-1 0-1 0 0,1 1 0 0 0,-1-1 0 0 0,0 1 0 0 0,0 0 1 0 0,0 0-1 0 0,0 0 0 0 0,-1 0 0 0 0,0 1 1 0 0,1-1-1 0 0,-1 1 0 0 0,-1 0 0 0 0,1 0 1 0 0,0 1-1 0 0,-1-1 0 0 0,1 1 0 0 0,-1 0 1 0 0,0 0-1 0 0,0 0 0 0 0,0 1 0 0 0,0 0 1 0 0,0 0-1 0 0,0 0 0 0 0,0 0 0 0 0,0 1 1 0 0,0 0-1 0 0,0 0 0 0 0,-1 0-75 0 0,-101 18 201 0 0,-35 40 53 0 0,126-50-187 0 0,0 1 0 0 0,1 1 1 0 0,0 0-1 0 0,1 1 1 0 0,0 1-1 0 0,0 0 0 0 0,1 1 1 0 0,1 0-1 0 0,-9 12-67 0 0,17-19 32 0 0,0-1 0 0 0,1 1-1 0 0,-1 0 1 0 0,1 0 0 0 0,0 1 0 0 0,1-1 0 0 0,0 1 0 0 0,-1-1-1 0 0,2 1 1 0 0,-1 0 0 0 0,1-1 0 0 0,0 1 0 0 0,1 0-1 0 0,0 0 1 0 0,0 0 0 0 0,0 0 0 0 0,1 0 0 0 0,0-1-1 0 0,0 1 1 0 0,1 0 0 0 0,-1 0 0 0 0,2-1 0 0 0,-1 1 0 0 0,1-1-1 0 0,0 0 1 0 0,0 0 0 0 0,1 1-32 0 0,8 9 51 0 0,1-1 0 0 0,0 0 0 0 0,1-1 0 0 0,1 0 0 0 0,0-1 0 0 0,1-1 1 0 0,0 0-1 0 0,1-1 0 0 0,0-1 0 0 0,1-1 0 0 0,0 0 0 0 0,0-1 0 0 0,19 4-51 0 0,273 37 671 0 0,-264-26-518 0 0,-45-22-146 0 0,0 0 0 0 0,0 0 0 0 0,0 0 0 0 0,-1 0 0 0 0,1 0 0 0 0,-1 0 0 0 0,1 0 1 0 0,0 0-1 0 0,-1 0 0 0 0,0 0 0 0 0,1 0 0 0 0,-1 1 0 0 0,0-1 0 0 0,0 0 0 0 0,1 0 0 0 0,-1 0 0 0 0,0 0 0 0 0,0 1 0 0 0,0-1 0 0 0,0 0 1 0 0,-1 0-1 0 0,1 0 0 0 0,0 1 0 0 0,0-1 0 0 0,-1 0 0 0 0,1 0 0 0 0,-1 0 0 0 0,1 0 0 0 0,-1 0 0 0 0,1 0 0 0 0,-1 0 0 0 0,0 0 0 0 0,1 0 1 0 0,-1 0-1 0 0,0 0 0 0 0,0 0 0 0 0,0 0 0 0 0,0-1 0 0 0,0 1-7 0 0,-71 29 119 0 0,40-17-79 0 0,-1-2 0 0 0,0-1 0 0 0,-1-1 0 0 0,1-2 0 0 0,-2-2 1 0 0,1-1-1 0 0,0-1 0 0 0,-33-2-40 0 0,-287 14 289 0 0,255-17-182 0 0,12 4 116 0 0,85-1-191 0 0,5 0 190 0 0,9-1-196 0 0</inkml:trace>
  <inkml:trace contextRef="#ctx0" brushRef="#br0" timeOffset="8811.478">14789 6015 10248 0 0,'0'0'334'0'0,"0"0"-3"0"0,0 0 2 0 0,5-5-37 0 0,47-37-32 0 0,-30 26-89 0 0,-1-1 0 0 0,-1 0 1 0 0,-1-2-1 0 0,0 0 0 0 0,-1-1 1 0 0,-2-1-1 0 0,3-4-175 0 0,62-95 696 0 0,-30 12 0 0 0,-46 86-551 0 0,-3 18-122 0 0,-1 0 0 0 0,1-1 0 0 0,-1 1 1 0 0,0-1-1 0 0,0 0 0 0 0,0 1 0 0 0,-1-1 0 0 0,0 0 0 0 0,0 1 0 0 0,0-1 0 0 0,0 0 0 0 0,-1 1 0 0 0,1-1 0 0 0,-1 1 0 0 0,0-1 0 0 0,-1 0 0 0 0,1 1 0 0 0,-1 0 0 0 0,0-1 0 0 0,0 1 1 0 0,0 0-1 0 0,-1 0 0 0 0,1 0 0 0 0,-1 0 0 0 0,0 1 0 0 0,0-1 0 0 0,-3-2-23 0 0,-44-34 152 0 0,47 36-140 0 0,0 0 1 0 0,-1 0 0 0 0,1 1-1 0 0,-1 0 1 0 0,0 0-1 0 0,0 0 1 0 0,-1 0 0 0 0,1 0-1 0 0,0 1 1 0 0,-1 0-1 0 0,0 0 1 0 0,1 0-1 0 0,-1 0 1 0 0,0 1 0 0 0,0 0-1 0 0,0 0 1 0 0,0 0-1 0 0,0 1 1 0 0,0-1 0 0 0,0 1-1 0 0,0 0 1 0 0,0 1-1 0 0,0-1 1 0 0,0 1 0 0 0,-1 1-13 0 0,-49 66 77 0 0,43-43-73 0 0,2-1 0 0 0,0 2 1 0 0,1-1-1 0 0,2 2 0 0 0,1-1 1 0 0,1 0-1 0 0,1 1 0 0 0,1 0 1 0 0,2 0-1 0 0,1 17-4 0 0,-4 26 4 0 0,-32 185 13 0 0,32-221-16 0 0,2 0 1 0 0,1 0-1 0 0,2 0 1 0 0,1-1-1 0 0,1 1 1 0 0,2 0-1 0 0,2-1 1 0 0,1 0-1 0 0,1 0 1 0 0,11 22-2 0 0,-19-51 0 0 0,1-1 0 0 0,0 1 0 0 0,-1-1 0 0 0,2 0 0 0 0,-1 1 0 0 0,0-1 0 0 0,1 0 0 0 0,-1 0 0 0 0,1 0 0 0 0,0-1 0 0 0,0 1 0 0 0,0-1 0 0 0,0 0 0 0 0,0 1 0 0 0,1-1 0 0 0,-1-1 0 0 0,1 1 0 0 0,0 0 0 0 0,-1-1 0 0 0,1 0 0 0 0,0 0 0 0 0,0 0 0 0 0,-1 0 0 0 0,1-1 0 0 0,0 1 0 0 0,0-1 1 0 0,0 0-1 0 0,0 0 0 0 0,0-1 0 0 0,0 1 0 0 0,0-1 0 0 0,-1 0 0 0 0,1 0 0 0 0,0 0 0 0 0,0 0 0 0 0,0-1 0 0 0,6-1 3 0 0,0-1-1 0 0,-1 0 1 0 0,0-1 0 0 0,0 0 0 0 0,0 0-1 0 0,0-1 1 0 0,-1 0 0 0 0,0 0-1 0 0,0-1 1 0 0,0 0 0 0 0,-1-1 0 0 0,0 1-1 0 0,-1-1 1 0 0,0-1 0 0 0,0 1 0 0 0,-1-1-1 0 0,0 0 1 0 0,0-1 0 0 0,-1 1 0 0 0,0-2-3 0 0,6-28 32 0 0,-35 19 73 0 0,-98 58 51 0 0,101-29-126 0 0,0 1 0 0 0,1 2 1 0 0,0 0-1 0 0,0 1 0 0 0,2 1 1 0 0,0 1-1 0 0,-6 6-30 0 0,-19 13 85 0 0,-12 31 78 0 0,45-47-89 0 0,8-16-64 0 0,1 1 0 0 0,0-1 0 0 0,0 1 1 0 0,0-1-1 0 0,0 1 0 0 0,0 0 0 0 0,1 0 1 0 0,-1-1-1 0 0,1 1 0 0 0,0 0 1 0 0,-1 1-1 0 0,2-1 0 0 0,-1 0 0 0 0,0 0 1 0 0,1 0-1 0 0,-1 0 0 0 0,1 1 0 0 0,0-1 1 0 0,0 0-1 0 0,0 0 0 0 0,0 1 0 0 0,1-1 1 0 0,-1 0-1 0 0,1 0 0 0 0,0 0 0 0 0,0 1 1 0 0,0-1-1 0 0,0 0 0 0 0,1 0 1 0 0,-1-1-1 0 0,3 4-10 0 0,5 0 20 0 0,0 1 1 0 0,1-2-1 0 0,0 1 0 0 0,0-1 1 0 0,0-1-1 0 0,0 0 0 0 0,1 0 1 0 0,0-1-1 0 0,0-1 1 0 0,0 1-1 0 0,0-2 0 0 0,0 1 1 0 0,0-2-1 0 0,0 0 0 0 0,1 0 1 0 0,-1-1-1 0 0,0 0 1 0 0,0-1-1 0 0,0 0 0 0 0,0-1 1 0 0,0 0-1 0 0,-1 0 0 0 0,8-4-20 0 0,22-2 52 0 0,258-76 194 0 0,-191 21-86 0 0,-101 61-147 0 0,-1-1 0 0 0,0-1 0 0 0,0 1-1 0 0,0-1 1 0 0,-1 0 0 0 0,1 0 0 0 0,-1 0-1 0 0,-1-1 1 0 0,1 1 0 0 0,-1-1 0 0 0,0 0-1 0 0,0 0 1 0 0,0 0 0 0 0,-1-1 0 0 0,0 1-1 0 0,0-1 1 0 0,-1 1 0 0 0,1-4-13 0 0,-12-41 164 0 0,9 49-134 0 0,-24-11 129 0 0,19 22-149 0 0,0 1-1 0 0,1 0 0 0 0,0 0 1 0 0,1 0-1 0 0,0 1 1 0 0,0 0-1 0 0,1-1 1 0 0,1 1-1 0 0,-1 1 1 0 0,2-1-1 0 0,0 0 1 0 0,0 0-1 0 0,1 5-9 0 0,-3 9 21 0 0,3-22-18 0 0,0 0 0 0 0,-1 0 1 0 0,1 0-1 0 0,0-1 0 0 0,1 1 0 0 0,-1 0 0 0 0,0 0 0 0 0,1 0 1 0 0,0 0-1 0 0,-1-1 0 0 0,1 1 0 0 0,0 0 0 0 0,0-1 0 0 0,1 1 1 0 0,-1 0-1 0 0,0-1 0 0 0,1 0 0 0 0,0 1 0 0 0,-1-1 0 0 0,1 0 1 0 0,0 0-1 0 0,0 0 0 0 0,1 0 0 0 0,-1 0 0 0 0,0 0 0 0 0,0-1 1 0 0,1 1-1 0 0,-1-1 0 0 0,1 1 0 0 0,0-1 0 0 0,-1 0 0 0 0,1 0 1 0 0,0 0-1 0 0,0-1 0 0 0,-1 1 0 0 0,1-1 0 0 0,0 1 0 0 0,0-1 1 0 0,0 0-1 0 0,0 0 0 0 0,0 0 0 0 0,1-1-3 0 0,123-19 44 0 0,-122 18-43 0 0,10-1 8 0 0,-1 0 0 0 0,0-1 0 0 0,1-1 0 0 0,-2 0 0 0 0,1-1 0 0 0,-1-1 0 0 0,0 0-1 0 0,0-1 1 0 0,-1 0 0 0 0,0-1 0 0 0,0 0 0 0 0,-1-1 0 0 0,0 0 0 0 0,-1 0 0 0 0,0-2 0 0 0,-1 1-1 0 0,4-7-8 0 0,14-69 64 0 0,-33 7 8 0 0,-1 58 47 0 0,6 21-102 0 0,-10 7 47 0 0,6 0-54 0 0,0 1 1 0 0,1-1-1 0 0,-1 1 0 0 0,1 0 0 0 0,1 0 0 0 0,-1 1 0 0 0,1-1 0 0 0,1 0 0 0 0,-1 1 0 0 0,1 0 0 0 0,1 0 0 0 0,-1 0 1 0 0,2-1-1 0 0,-1 1 0 0 0,1 0 0 0 0,0 1-10 0 0,-1-1 10 0 0,0-1 1 0 0,1 0-1 0 0,0 1 0 0 0,0-1 1 0 0,0 1-1 0 0,1-1 0 0 0,1 0 1 0 0,-1 1-1 0 0,1-1 1 0 0,0 0-1 0 0,1 0 0 0 0,0 0 1 0 0,0 0-1 0 0,0-1 1 0 0,1 1-1 0 0,0-1 0 0 0,0 0 1 0 0,0 0-1 0 0,4 3-10 0 0,20 22 42 0 0,-23-24-34 0 0,-1-1 1 0 0,1 0-1 0 0,1 0 0 0 0,-1 0 1 0 0,1-1-1 0 0,0 0 1 0 0,0 0-1 0 0,1 0 0 0 0,-1-1 1 0 0,1 1-1 0 0,0-2 1 0 0,0 1-1 0 0,1-1 0 0 0,-1 0 1 0 0,1-1-1 0 0,-1 0 1 0 0,1 0-1 0 0,0 0 0 0 0,5 0-8 0 0,16-2 24 0 0</inkml:trace>
  <inkml:trace contextRef="#ctx0" brushRef="#br0" timeOffset="9535.619">16386 5968 10544 0 0,'0'0'288'0'0,"0"0"0"0"0,-2 5 1 0 0,-41 208 1287 0 0,9 65-199 0 0,4 345 271 0 0,25-585-1570 0 0,2 0 0 0 0,1 1 1 0 0,2 0-1 0 0,2 0 0 0 0,4 27-78 0 0,2-57 221 0 0,-7-10-178 0 0,37-118 165 0 0,-18 41-49 0 0,-2 0 0 0 0,-5-2 0 0 0,4-76-159 0 0,29-237 556 0 0,-4 206-223 0 0,-38 176-304 0 0,0-1 0 0 0,0 1 0 0 0,1-1-1 0 0,1 1 1 0 0,0 1 0 0 0,0-1-1 0 0,1 1 1 0 0,0 0 0 0 0,1 1 0 0 0,0 0-1 0 0,0 0 1 0 0,1 0 0 0 0,1 1-1 0 0,-1 1 1 0 0,4-3-29 0 0,-8 9 14 0 0,0-1 0 0 0,0 1-1 0 0,-1 0 1 0 0,1 0 0 0 0,0 0 0 0 0,0 1 0 0 0,0 0-1 0 0,0 0 1 0 0,0 0 0 0 0,0 1 0 0 0,0-1-1 0 0,0 1 1 0 0,-1 0 0 0 0,1 1 0 0 0,0-1 0 0 0,-1 1-1 0 0,1 0 1 0 0,-1 0 0 0 0,1 0 0 0 0,-1 1-1 0 0,0-1 1 0 0,0 1 0 0 0,0 0 0 0 0,1 2-14 0 0,10 11 25 0 0,0 1-1 0 0,-2 0 1 0 0,0 2 0 0 0,-1-1 0 0 0,0 1 0 0 0,-2 1 0 0 0,0 0-1 0 0,-2 1-24 0 0,41 117 80 0 0,-18 5-14 0 0,-16-130-53 0 0,-14-12-13 0 0,1 0 0 0 0,-1-1 0 0 0,1 1 0 0 0,0-1 0 0 0,-1 0 0 0 0,1 1 0 0 0,-1-1 0 0 0,1 0 1 0 0,0 0-1 0 0,-1 0 0 0 0,1 0 0 0 0,0 0 0 0 0,-1-1 0 0 0,1 1 0 0 0,-1 0 0 0 0,1-1 0 0 0,0 1 0 0 0,-1-1 0 0 0,1 0 0 0 0,-1 1 0 0 0,0-1 0 0 0,1 0 0 0 0,-1 0 0 0 0,1 0 0 0 0,-1 0 0 0 0,0 0 0 0 0,0 0 0 0 0,0 0 1 0 0,1-1-1 0 0,3-2-1 0 0,11-6 1 0 0,-1 0 0 0 0,0-1 0 0 0,-1 0 0 0 0,0-2 0 0 0,-1 1 0 0 0,0-2 0 0 0,-1 1 0 0 0,0-2 0 0 0,1-3 0 0 0,50-72 0 0 0,-19-27 2 0 0,-40 161 11 0 0,-2 155-4 0 0,-2-193-7 0 0,1 0 0 0 0,1 0 0 0 0,-1 0 0 0 0,1 0 0 0 0,0-1-1 0 0,1 1 1 0 0,-1-1 0 0 0,1 1 0 0 0,0-1 0 0 0,0 0 0 0 0,1 0 0 0 0,-1 0-1 0 0,1 0 1 0 0,0-1 0 0 0,1 1 0 0 0,-1-1 0 0 0,1 0 0 0 0,0-1-1 0 0,0 1 1 0 0,0-1 0 0 0,0 0 0 0 0,1 0 0 0 0,-1 0 0 0 0,1-1 0 0 0,-1 0-1 0 0,4 1-1 0 0,56 4 48 0 0,-26-19-24 0 0,-28 1-16 0 0</inkml:trace>
  <inkml:trace contextRef="#ctx0" brushRef="#br0" timeOffset="9772.32">17283 5815 12664 0 0,'0'0'0'0'0,"0"0"0"0"0,0 0 0 0 0,0 0 296 0 0,-20-22 0 0 0,20 22 0 0 0,0 0 8 0 0,0 0-184 0 0,-9 0 0 0 0,9 0 0 0 0,0 0 8 0 0,3 14 120 0 0,-2-6 16 0 0,-1-8-16 0 0,28 36 16 0 0,1 0-160 0 0,-2-2 16 0 0,-6-5-8 0 0</inkml:trace>
  <inkml:trace contextRef="#ctx0" brushRef="#br0" timeOffset="10684.102">17560 6464 7232 0 0,'0'0'217'0'0,"0"0"4"0"0,0 0-2 0 0,0 0-18 0 0,0 0-81 0 0,0 0-12 0 0,-2-6-1 0 0,2-5-6 0 0,0-1 1 0 0,1 0-1 0 0,1 1 0 0 0,0 0 0 0 0,0-1 0 0 0,1 1 1 0 0,0 0-1 0 0,1 0 0 0 0,0 0 0 0 0,1 1 1 0 0,0-1-1 0 0,1 1 0 0 0,5-6-101 0 0,36-65 520 0 0,-11 35 25 0 0,-34 44-486 0 0,-2 2 1 0 0,0 0-8 0 0,0 0 0 0 0,0 0-7 0 0,0 0 6 0 0,0 0-10 0 0,0 0-7 0 0,0 0-1 0 0,4 189 175 0 0,-5-180-198 0 0,0 1 0 0 0,1-1 0 0 0,0 1 0 0 0,0-1 1 0 0,1 1-1 0 0,0-1 0 0 0,1 0 0 0 0,0 1 0 0 0,1-1 0 0 0,0 0 0 0 0,0 0 0 0 0,1 0 0 0 0,0-1 0 0 0,1 1 1 0 0,-1-1-1 0 0,2 0 0 0 0,-1-1 0 0 0,1 1 0 0 0,6 5-10 0 0,-3-10 8 0 0,0 0 0 0 0,0-1 0 0 0,0 0-1 0 0,1-1 1 0 0,-1 0 0 0 0,1 0 0 0 0,-1-1 0 0 0,1-1 0 0 0,-1 1 0 0 0,1-1 0 0 0,5-2-8 0 0,92-18 62 0 0,-98 20-55 0 0,0 0-1 0 0,0 0 1 0 0,0-1-1 0 0,-1 0 0 0 0,1-1 1 0 0,0 0-1 0 0,-1 0 1 0 0,1-1-1 0 0,-1 0 0 0 0,0 0 1 0 0,0-1-1 0 0,-1 0 1 0 0,1 0-1 0 0,-1-1 1 0 0,-1 0-1 0 0,1 0 0 0 0,-1-1 1 0 0,0 0-1 0 0,0 0 1 0 0,-1 0-1 0 0,2-4-6 0 0,1-3 13 0 0,4-5 13 0 0,-1-1 0 0 0,0-1 1 0 0,-2 1-1 0 0,0-2 1 0 0,-2 1-1 0 0,0-1 0 0 0,-1-3-26 0 0,-5-32 158 0 0,-14 21 240 0 0,4 66-227 0 0,6-19-135 0 0,0 0 1 0 0,1 1-1 0 0,1-1 1 0 0,0 1-1 0 0,0-1 1 0 0,1 1-1 0 0,0-1 1 0 0,1 1-1 0 0,1-1 1 0 0,0 0-1 0 0,0 1 0 0 0,1-1 1 0 0,0 0-1 0 0,1 0 1 0 0,0-1-1 0 0,1 1 1 0 0,0-1-1 0 0,1 0 1 0 0,0 0-1 0 0,1 0 1 0 0,0-1-1 0 0,0 0 1 0 0,8 7-37 0 0,6-4 62 0 0,1-1 1 0 0,1-1 0 0 0,-1-1 0 0 0,2-1-1 0 0,-1-1 1 0 0,1-1 0 0 0,0-1 0 0 0,0-1-1 0 0,0-1 1 0 0,1-1 0 0 0,-1-2 0 0 0,1 0-1 0 0,-1-1 1 0 0,5-2-63 0 0,-17 3 37 0 0,-1-1 0 0 0,1 0 0 0 0,-1-1 0 0 0,1 0 0 0 0,-1 0 0 0 0,0-2 0 0 0,0 1 0 0 0,0-1 0 0 0,0-1 0 0 0,0 0 0 0 0,-1 0 0 0 0,0-1-1 0 0,0-1 1 0 0,-1 1 0 0 0,0-1 0 0 0,0-1 0 0 0,3-3-37 0 0,45-72 319 0 0,-16-14 798 0 0,-41 97-1076 0 0</inkml:trace>
  <inkml:trace contextRef="#ctx0" brushRef="#br0" timeOffset="20409.102">13956 7472 296 0 0,'12'-93'967'0'0,"-11"92"-870"0"0,-15 61 2271 0 0,-62 169-912 0 0,52-168-1202 0 0,2 0 1 0 0,3 2-1 0 0,3 0 0 0 0,-6 54-254 0 0,-5 208 791 0 0,28-326-767 0 0,-1 0 0 0 0,1 1 1 0 0,-1-1-1 0 0,1 1 0 0 0,-1-1 1 0 0,1 1-1 0 0,-1 0 0 0 0,1-1 1 0 0,0 1-1 0 0,-1 0 0 0 0,1-1 0 0 0,0 1 1 0 0,0 0-1 0 0,-1 0 0 0 0,1-1 1 0 0,0 1-1 0 0,0 0 0 0 0,-1 0 1 0 0,1 0-1 0 0,0 0 0 0 0,0 0 1 0 0,-1 0-1 0 0,1 0 0 0 0,0 0 0 0 0,-1 0 1 0 0,1 1-1 0 0,0-1 0 0 0,0 0 1 0 0,-1 0-1 0 0,1 1 0 0 0,0-1 1 0 0,-1 0-1 0 0,1 1 0 0 0,0-1 1 0 0,-1 1-1 0 0,1-1 0 0 0,-1 1 1 0 0,1-1-1 0 0,-1 1 0 0 0,1-1 0 0 0,-1 1 1 0 0,1 0-1 0 0,-1-1 0 0 0,1 1 1 0 0,-1-1-1 0 0,0 1 0 0 0,1 0 1 0 0,-1 0-1 0 0,0-1 0 0 0,0 1 1 0 0,0 0-1 0 0,1-1 0 0 0,-1 1 0 0 0,0 0 1 0 0,0 0-1 0 0,0-1 0 0 0,0 1 1 0 0,0 0-1 0 0,0 0 0 0 0,-1-1 1 0 0,1 1-1 0 0,0 0 0 0 0,0 0 1 0 0,0-1-1 0 0,-1 1 0 0 0,1 0 0 0 0,0-1 1 0 0,-1 1-1 0 0,1 0-24 0 0,5-15 115 0 0</inkml:trace>
  <inkml:trace contextRef="#ctx0" brushRef="#br0" timeOffset="20974.5">13411 7227 5824 0 0,'-50'-42'1201'0'0,"56"28"-48"0"0,26 7-295 0 0,-28 6-702 0 0,25 0-55 0 0,0 1 0 0 0,0 1 0 0 0,-1 1 0 0 0,1 2 0 0 0,0 1 0 0 0,-1 1 1 0 0,0 1-1 0 0,18 8-101 0 0,-6-4 49 0 0,-1 3-22 0 0,-2 2 0 0 0,0 2 0 0 0,-1 1 0 0 0,0 2 0 0 0,-2 1-1 0 0,20 18-26 0 0,-21-18 21 0 0,-6 1-12 0 0,-1 1 1 0 0,-1 1-1 0 0,-2 1 1 0 0,0 1 0 0 0,-2 1-1 0 0,-1 1 1 0 0,-1 1-1 0 0,-1 1 1 0 0,-2 0 0 0 0,10 27-10 0 0,1 8 5 0 0,-2 0 0 0 0,-3 1 1 0 0,7 47-6 0 0,-29-102 0 0 0,0 0 0 0 0,0 0 0 0 0,-1 1 0 0 0,-1-1 0 0 0,0 0 0 0 0,-1 0 0 0 0,0 0 0 0 0,-1-1 0 0 0,0 1 0 0 0,-1-1 0 0 0,-1 0 0 0 0,1 0 0 0 0,-2 0 0 0 0,1-1 0 0 0,-1 0 0 0 0,-1 0 0 0 0,0-1 0 0 0,0 0 0 0 0,-1-1 0 0 0,0 1 0 0 0,-1-2 0 0 0,-2 3 0 0 0,-7 4 8 0 0,0 0 1 0 0,-1-1 0 0 0,-1-1 0 0 0,0-1-1 0 0,0-1 1 0 0,-1-1 0 0 0,0 0-1 0 0,-1-2 1 0 0,0-1 0 0 0,0-1 0 0 0,-13 2-9 0 0,-230 61 182 0 0,97-48-48 0 0,45-13 48 0 0,-90-37 257 0 0,210 23-2 0 0,28 5-122 0 0,204-2 164 0 0,-172-2-343 0 0</inkml:trace>
  <inkml:trace contextRef="#ctx0" brushRef="#br0" timeOffset="21257.246">14716 7814 9144 0 0,'0'0'233'0'0,"0"4"6"0"0,-17 102 461 0 0,-4 27-362 0 0,-1 4 36 0 0,15-110-299 0 0,1 0 0 0 0,2 0-1 0 0,1 0 1 0 0,1 0-1 0 0,1 1 1 0 0,1-1-1 0 0,5 26-74 0 0,11-22 215 0 0,-8-32-172 0 0</inkml:trace>
  <inkml:trace contextRef="#ctx0" brushRef="#br0" timeOffset="21493.111">14651 7434 8840 0 0,'0'0'0'0'0,"0"0"0"0"0,0 0 0 0 0,0 0 128 0 0,-3 30 0 0 0,3-19 0 0 0,0 18 8 0 0,7 8-64 0 0,3-4 8 0 0,-2-5-8 0 0,2 3 8 0 0,1-2 128 0 0,2-7 8 0 0,1 3 0 0 0</inkml:trace>
  <inkml:trace contextRef="#ctx0" brushRef="#br0" timeOffset="21948.167">15379 7931 7024 0 0,'-104'-40'489'0'0,"95"39"-450"0"0,-1 0-1 0 0,1 1 1 0 0,0 0-1 0 0,-1 0 1 0 0,1 1-1 0 0,-1 0 1 0 0,1 1-1 0 0,0 0 1 0 0,0 1-1 0 0,0 0 1 0 0,0 0-1 0 0,0 1 1 0 0,1 0-1 0 0,0 0 1 0 0,0 1-1 0 0,-2 2-38 0 0,-24 43 250 0 0,44 42-45 0 0,-6-84-193 0 0,0 1 0 0 0,0-1 0 0 0,1 0-1 0 0,1-1 1 0 0,-1 1 0 0 0,1-1 0 0 0,0 0 0 0 0,1 0 0 0 0,0-1 0 0 0,0 0 0 0 0,0 0 0 0 0,1-1 0 0 0,0 1 0 0 0,0-2 0 0 0,0 1 0 0 0,1-1 0 0 0,-1-1-1 0 0,1 1 1 0 0,1-1-12 0 0,102 26 94 0 0,87 11 27 0 0,-191-38-114 0 0,1 1 0 0 0,-1 0 1 0 0,0 0-1 0 0,0 1 0 0 0,-1 0 0 0 0,1 0 0 0 0,-1 1 0 0 0,0 0 0 0 0,0 1 1 0 0,0-1-1 0 0,-1 1 0 0 0,0 1 0 0 0,0-1 0 0 0,0 1 0 0 0,-1 0 1 0 0,0 0-1 0 0,0 1 0 0 0,-1-1 0 0 0,2 5-7 0 0,-5-9 7 0 0,-1 0 0 0 0,1 1 0 0 0,0-1 0 0 0,-1 1 0 0 0,0-1 0 0 0,0 1 0 0 0,0-1-1 0 0,0 0 1 0 0,0 1 0 0 0,-1-1 0 0 0,1 1 0 0 0,-1-1 0 0 0,0 0 0 0 0,0 1 0 0 0,0-1 0 0 0,-1 0 0 0 0,1 0 0 0 0,-1 0 0 0 0,1 0 0 0 0,-3 2-7 0 0,1 0 11 0 0,0-1 1 0 0,-1 0 0 0 0,1 0 0 0 0,-1 0-1 0 0,0 0 1 0 0,0-1 0 0 0,0 0 0 0 0,-1 1-1 0 0,1-1 1 0 0,-1-1 0 0 0,1 1-1 0 0,-1-1 1 0 0,0 0 0 0 0,0 0 0 0 0,0 0-1 0 0,-1-1 1 0 0,1 0 0 0 0,0 0 0 0 0,0 0-1 0 0,-1 0-11 0 0,-27-2 98 0 0,0 0-1 0 0,0-3 0 0 0,0 0 1 0 0,1-2-1 0 0,-1-2 0 0 0,2-1 1 0 0,-1-1-1 0 0,1-2 0 0 0,-5-3-97 0 0,-151-63 426 0 0,93 53 134 0 0,68 32-84 0 0,25-5-332 0 0,1-2 0 0 0</inkml:trace>
  <inkml:trace contextRef="#ctx0" brushRef="#br0" timeOffset="23432.022">16064 7695 7632 0 0,'0'0'166'0'0,"0"0"-4"0"0,0 0-2 0 0,0 0-14 0 0,0 0-50 0 0,0 0-4 0 0,9 1-2 0 0,11-1-3 0 0,-1-1-1 0 0,0-1 1 0 0,1-1 0 0 0,-1 0 0 0 0,0-1-1 0 0,-1-1 1 0 0,1-1 0 0 0,-1-1 0 0 0,0-1-1 0 0,0 0 1 0 0,-1-1 0 0 0,10-7-87 0 0,61-85 338 0 0,-68 71-221 0 0,118-207 652 0 0,-133 231-749 0 0,-1-1-1 0 0,0 0 1 0 0,0 0-1 0 0,0 0 1 0 0,-1 0-1 0 0,0 0 1 0 0,-1-1-1 0 0,0 0 1 0 0,0 1-1 0 0,0-1 1 0 0,-1 0-1 0 0,0 0 1 0 0,-1 0-1 0 0,0 0 1 0 0,0 0-1 0 0,0 0 1 0 0,-1 0-1 0 0,0 0 1 0 0,-1 0-20 0 0,-58-19 189 0 0,47 26-172 0 0,-3-1 11 0 0,1 1 0 0 0,-1 0-1 0 0,1 1 1 0 0,-1 1 0 0 0,0 0 0 0 0,1 1 0 0 0,-1 1 0 0 0,1 0 0 0 0,0 1 0 0 0,0 1 0 0 0,1 0 0 0 0,-2 2-28 0 0,6 1 17 0 0,0 1 0 0 0,0 0 0 0 0,1 1 0 0 0,1 0-1 0 0,-1 0 1 0 0,1 1 0 0 0,1 0 0 0 0,0 0 0 0 0,-5 12-17 0 0,-44 144 119 0 0,28 60 10 0 0,26-176-97 0 0,-1-10 5 0 0,3 0-1 0 0,1 0 1 0 0,2 1-1 0 0,2-1 1 0 0,2-1-1 0 0,1 1 1 0 0,5 8-37 0 0,43 156 289 0 0,-48-121-7 0 0,-8-85-278 0 0,0 1 0 0 0,0-1 1 0 0,0 0-1 0 0,0 1 0 0 0,0-1 0 0 0,0 1 1 0 0,0-1-1 0 0,0 1 0 0 0,0-1 1 0 0,1 1-1 0 0,-1-1 0 0 0,0 1 1 0 0,0-1-1 0 0,1 1 0 0 0,-1-1 0 0 0,0 1 1 0 0,1-1-1 0 0,-1 1 0 0 0,0 0 1 0 0,1-1-1 0 0,-1 1 0 0 0,1 0 1 0 0,-1-1-1 0 0,1 1 0 0 0,-1 0 1 0 0,1-1-1 0 0,-1 1 0 0 0,1 0 0 0 0,-1 0 1 0 0,1 0-1 0 0,-1 0 0 0 0,1-1 1 0 0,-1 1-1 0 0,1 0 0 0 0,-1 0 1 0 0,1 0-1 0 0,-1 0 0 0 0,1 0 0 0 0,-1 0 1 0 0,1 0-1 0 0,0 0 0 0 0,-1 0 1 0 0,1 1-1 0 0,-1-1 0 0 0,1 0 1 0 0,-1 0-1 0 0,1 0 0 0 0,-1 1 1 0 0,1-1-1 0 0,-1 0 0 0 0,1 1 0 0 0,-1-1 1 0 0,0 0-1 0 0,1 1 0 0 0,-1-1 1 0 0,1 0-1 0 0,-1 1 0 0 0,0-1 1 0 0,1 1-1 0 0,-1-1 0 0 0,0 1 0 0 0,0-1 1 0 0,1 1-1 0 0,-1-1 0 0 0,0 1 1 0 0,0-1-1 0 0,0 1 0 0 0,0-1 1 0 0,1 1-1 0 0,-1 0-4 0 0,119-170 137 0 0,3-49 31 0 0,-51 109-25 0 0,-70 108-130 0 0,-1 1-2 0 0,-21 6 28 0 0,-128 119 1 0 0,-4-27-16 0 0,-18 28 24 0 0,140-76-23 0 0,30-48-18 0 0,4 1 2 0 0,67 32 52 0 0,115-12-2 0 0,-143-25-35 0 0,0-1-1 0 0,-1-3 1 0 0,1-1 0 0 0,39-13-24 0 0,-15 4 33 0 0,64-6 8 0 0,-37-5 6 0 0,-42-16-2 0 0,-26-41 5 0 0,-25 38-17 0 0,-1 45-32 0 0,1 0 0 0 0,0 0 1 0 0,-1 0-1 0 0,1 0 0 0 0,-1 1 0 0 0,1-1 1 0 0,-1 0-1 0 0,1 0 0 0 0,-1 1 0 0 0,0-1 1 0 0,1 0-1 0 0,-1 1 0 0 0,0-1 0 0 0,0 1 0 0 0,1-1 1 0 0,-1 0-1 0 0,0 1 0 0 0,0 0 0 0 0,0-1 1 0 0,1 1-1 0 0,-1 0 0 0 0,0-1 0 0 0,0 1 1 0 0,0 0-1 0 0,0 0 0 0 0,0 0 0 0 0,0-1 1 0 0,0 1-1 0 0,0 0 0 0 0,0 1 0 0 0,0-1 1 0 0,0 0-1 0 0,0 0 0 0 0,1 0 0 0 0,-1 0 0 0 0,0 1 1 0 0,0-1-1 0 0,0 0 0 0 0,0 1 0 0 0,0-1 1 0 0,1 1-1 0 0,-1-1 0 0 0,0 1 0 0 0,0-1 1 0 0,1 1-1 0 0,-1 0 0 0 0,0-1 0 0 0,1 1 1 0 0,-1 0-1 0 0,0-1 0 0 0,1 1 0 0 0,-1 0 1 0 0,1 0-1 0 0,-1 0 0 0 0,1 0 0 0 0,0 0-1 0 0,-10 14 3 0 0,2 1 0 0 0,0 0-1 0 0,1 0 1 0 0,0 1 0 0 0,1 0-1 0 0,1 0 1 0 0,1 0 0 0 0,0 0-1 0 0,2 1 1 0 0,0 0 0 0 0,1 0-1 0 0,0-1 1 0 0,2 12-3 0 0,0-24 1 0 0,0-1 0 0 0,0 0 0 0 0,0 0-1 0 0,0 0 1 0 0,1 0 0 0 0,-1 0 0 0 0,1 0 0 0 0,0 0 0 0 0,0-1 0 0 0,1 1 0 0 0,-1-1 0 0 0,1 1 0 0 0,0-1-1 0 0,0 0 1 0 0,0 0 0 0 0,0 0 0 0 0,0-1 0 0 0,1 1 0 0 0,-1-1 0 0 0,1 0 0 0 0,0 0 0 0 0,-1 0 0 0 0,1 0 0 0 0,0 0-1 0 0,0-1 1 0 0,0 0 0 0 0,1 0 0 0 0,-1 0 0 0 0,0 0 0 0 0,0-1 0 0 0,1 1 0 0 0,-1-1 0 0 0,0 0-1 0 0,7 0 2 0 0,-1-1 0 0 0,1 0 0 0 0,-1 0 0 0 0,1-1 0 0 0,-1 0 0 0 0,0-1 0 0 0,0 0 0 0 0,0 0 0 0 0,0-1 0 0 0,0-1 0 0 0,-1 0 0 0 0,0 0 0 0 0,3-2-2 0 0,3-4 3 0 0,0 0 1 0 0,0-1-1 0 0,-1-1 1 0 0,-1 0-1 0 0,0-1 1 0 0,-1 0-1 0 0,-1-1 0 0 0,0-1 1 0 0,-1 0-1 0 0,-1 0 1 0 0,0 0-1 0 0,4-12-3 0 0,25-86 28 0 0,-50 78-10 0 0,10 36-17 0 0,1 0 0 0 0,0 0 0 0 0,0 0 0 0 0,0 0 0 0 0,0 0 0 0 0,0 0 0 0 0,0 0 1 0 0,0 0-1 0 0,0 0 0 0 0,0 1 0 0 0,0-1 0 0 0,0 0 0 0 0,0 1 0 0 0,0-1 0 0 0,0 1 1 0 0,0-1-1 0 0,0 1 0 0 0,0-1 0 0 0,0 1 0 0 0,0 0 0 0 0,1-1 0 0 0,-1 1 0 0 0,0 0 1 0 0,0 0-1 0 0,1-1 0 0 0,-1 1 0 0 0,0 0 0 0 0,1 0 0 0 0,-1 0 0 0 0,1 0 0 0 0,-1 0 1 0 0,1 0-1 0 0,0 0 0 0 0,-1 0 0 0 0,1 0 0 0 0,0 1-1 0 0,-1-1 1 0 0,-4 6 2 0 0,1 1 0 0 0,0-1-1 0 0,0 1 1 0 0,0 0 0 0 0,1 0 0 0 0,0 1 0 0 0,0-1-1 0 0,1 1 1 0 0,0 0 0 0 0,1-1 0 0 0,0 1 0 0 0,0 0-1 0 0,1 0 1 0 0,0 0 0 0 0,1-1 0 0 0,0 1 0 0 0,0 0-1 0 0,1 0 1 0 0,0-1 0 0 0,0 1 0 0 0,1-1 0 0 0,0 0 0 0 0,1 0-1 0 0,0 0 1 0 0,0 0 0 0 0,0 0 0 0 0,1-1 0 0 0,6 7-3 0 0,-1-9 11 0 0,1 0 1 0 0,0 0-1 0 0,0-1 1 0 0,1-1-1 0 0,-1 0 1 0 0,1-1-1 0 0,-1 0 1 0 0,1 0-1 0 0,0-1 1 0 0,0-1-1 0 0,0 0 1 0 0,1-1-12 0 0,1 1 14 0 0,89 3 119 0 0,-87-7-106 0 0</inkml:trace>
  <inkml:trace contextRef="#ctx0" brushRef="#br0" timeOffset="24330.072">17767 7665 9536 0 0,'0'0'238'0'0,"0"0"-4"0"0,4 0-1 0 0,215 30 1552 0 0,-172-15-1562 0 0,-37-12-103 0 0,1-1 1 0 0,-1 2 0 0 0,0-1-1 0 0,0 1 1 0 0,0 1-1 0 0,-1 0 1 0 0,0 0-1 0 0,0 1 1 0 0,0 0-1 0 0,5 6-120 0 0,-10-8 34 0 0,-1 1 0 0 0,0 0 0 0 0,-1 0 0 0 0,1 0 0 0 0,-1 0 0 0 0,0 1 0 0 0,0-1 0 0 0,-1 1 0 0 0,1-1 0 0 0,-1 1 0 0 0,0-1 0 0 0,-1 1 0 0 0,1 0 0 0 0,-1-1 0 0 0,-1 3-34 0 0,0 3 20 0 0,0-1 1 0 0,-1 0-1 0 0,0 0 0 0 0,-1 0 1 0 0,0-1-1 0 0,0 1 1 0 0,-1-1-1 0 0,-1 1 1 0 0,1-1-1 0 0,-2 0 1 0 0,1-1-1 0 0,-1 1 1 0 0,0-1-1 0 0,-1 0 1 0 0,0-1-1 0 0,0 0 0 0 0,-1 0 1 0 0,0 0-1 0 0,0-1 1 0 0,0 0-1 0 0,-1-1 1 0 0,0 0-1 0 0,-4 2-20 0 0,-10 5 97 0 0,1 2 0 0 0,0 1 0 0 0,0 0-1 0 0,2 2 1 0 0,0 0 0 0 0,1 2 0 0 0,-14 17-97 0 0,32-34 26 0 0,0 1 0 0 0,0-1 0 0 0,0 1 1 0 0,1 0-1 0 0,-1 0 0 0 0,1-1 1 0 0,0 1-1 0 0,0 0 0 0 0,0 0 1 0 0,0-1-1 0 0,1 1 0 0 0,-1 0 1 0 0,1-1-1 0 0,-1 1 0 0 0,1 0 1 0 0,0-1-1 0 0,0 1 0 0 0,0-1 0 0 0,0 1 1 0 0,1-1-1 0 0,-1 1 0 0 0,1-1 1 0 0,-1 0-1 0 0,1 0 0 0 0,0 0 1 0 0,0 0-1 0 0,0 0 0 0 0,0 0 1 0 0,0 0-1 0 0,0-1 0 0 0,0 1 1 0 0,1-1-1 0 0,-1 0 0 0 0,1 1 0 0 0,-1-1 1 0 0,1 0-1 0 0,-1 0 0 0 0,1-1 1 0 0,0 1-1 0 0,-1 0 0 0 0,1-1 1 0 0,0 0-1 0 0,0 0 0 0 0,-1 0 1 0 0,1 0-1 0 0,0 0 0 0 0,0 0 1 0 0,-1-1-1 0 0,2 1-26 0 0,16 3 80 0 0,1 0 0 0 0,0-1-1 0 0,0-1 1 0 0,0 0 0 0 0,0-2 0 0 0,-1-1 0 0 0,1 0 0 0 0,0-2 0 0 0,-1 0 0 0 0,0-2-1 0 0,12-4-79 0 0,76-23 239 0 0,73-43 48 0 0,-170 70-270 0 0,-1 0 0 0 0,0 0 0 0 0,0-1 0 0 0,-1 0 1 0 0,0-1-1 0 0,0 0 0 0 0,-1-1 0 0 0,0 1 0 0 0,0-2 0 0 0,-1 1 1 0 0,0-1-1 0 0,0 0 0 0 0,-2 0 0 0 0,1-1 0 0 0,-1 0 0 0 0,1-4-17 0 0,2-116 184 0 0,-30 80-112 0 0,20 49-64 0 0,-34-2 56 0 0,33 3-61 0 0,0 1 0 0 0,0-1-1 0 0,0 1 1 0 0,0 0-1 0 0,1 0 1 0 0,-1 0-1 0 0,0 1 1 0 0,0-1 0 0 0,0 1-1 0 0,0 0 1 0 0,1-1-1 0 0,-1 1 1 0 0,0 0 0 0 0,1 1-1 0 0,-1-1 1 0 0,1 0-1 0 0,-1 1 1 0 0,1 0-1 0 0,-1-1 1 0 0,1 1 0 0 0,0 0-1 0 0,0 0 1 0 0,0 0-1 0 0,0 0 1 0 0,0 1 0 0 0,1-1-1 0 0,-1 0 1 0 0,1 1-1 0 0,-1-1 1 0 0,1 1-1 0 0,0 0-2 0 0,-4 5 5 0 0,1 1-1 0 0,-1-1 0 0 0,2 1 0 0 0,-1-1 0 0 0,1 1 0 0 0,1 0 0 0 0,0 0 0 0 0,0 0 0 0 0,1 0 0 0 0,0 1 0 0 0,0-1 0 0 0,1 0 0 0 0,0 1 0 0 0,1-1 1 0 0,0 0-1 0 0,0 0 0 0 0,1 1 0 0 0,1 0-4 0 0,3 4 4 0 0,1 0 1 0 0,0 0-1 0 0,1-1 1 0 0,0 0-1 0 0,1 0 0 0 0,1-1 1 0 0,0 0-1 0 0,1-1 1 0 0,0 0-1 0 0,0 0 1 0 0,1-1-1 0 0,1-1 1 0 0,0 0-1 0 0,0-1 0 0 0,0 0 1 0 0,1-1-1 0 0,0-1 1 0 0,12 4-5 0 0,-14-6 3 0 0,1-1 0 0 0,0-1 0 0 0,0 0 0 0 0,-1 0 0 0 0,1-1 0 0 0,0-1 0 0 0,0 0 0 0 0,0-1 0 0 0,0 0 0 0 0,0-1-3 0 0,85-13 0 0 0,-15-13-21 0 0,-59 14 13 0 0,-20 13 7 0 0,-1 0-1 0 0,1-1 1 0 0,-1 1 0 0 0,0-1-1 0 0,1 0 1 0 0,-1 0-1 0 0,0 0 1 0 0,0-1 0 0 0,0 1-1 0 0,-1-1 1 0 0,1 1 0 0 0,0-1-1 0 0,-1 0 1 0 0,0 0-1 0 0,0 0 1 0 0,0 0 0 0 0,0 0-1 0 0,0-1 1 0 0,0 1-1 0 0,-1-1 1 0 0,0 1 0 0 0,0-1-1 0 0,0 1 1 0 0,0-1-1 0 0,0-1 2 0 0,-2-2-8 0 0,0 6-1 0 0,1 1-4 0 0,-18 16-13 0 0,17-14 18 0 0</inkml:trace>
  <inkml:trace contextRef="#ctx0" brushRef="#br0" timeOffset="36931.895">20298 8062 1896 0 0,'0'0'56'0'0,"0"0"0"0"0,0 0-1 0 0,0 0-7 0 0,0 0-8 0 0,0 0-6 0 0,5-5 5 0 0,13-16 36 0 0,-10 14 114 0 0,-1 0 0 0 0,0-1 0 0 0,0 0 0 0 0,-1 0 0 0 0,0 0 0 0 0,0-1-1 0 0,-1 0 1 0 0,0 0 0 0 0,0 0 0 0 0,-1-1 0 0 0,-1 0 0 0 0,0 1 0 0 0,0-1 0 0 0,0-4-189 0 0,14-112 2161 0 0,-40 85-1656 0 0,-52 5-451 0 0,64 32-22 0 0,-5 0 61 0 0,-1 1-1 0 0,0 1 1 0 0,0 0 0 0 0,0 2 0 0 0,1 0-1 0 0,-1 0 1 0 0,0 2 0 0 0,0 0 0 0 0,0 1-1 0 0,1 0 1 0 0,-1 2 0 0 0,1 0 0 0 0,0 1 0 0 0,0 0-1 0 0,1 1 1 0 0,0 1 0 0 0,0 1 0 0 0,1 0-1 0 0,-11 9-92 0 0,-51 68 568 0 0,20 31-41 0 0,49-106-488 0 0,1 1 0 0 0,0 0 0 0 0,1 1-1 0 0,1-1 1 0 0,0 1 0 0 0,0 0 0 0 0,2 0 0 0 0,-1 0 0 0 0,2 0 0 0 0,0 1-1 0 0,0-1 1 0 0,1 0 0 0 0,1 0 0 0 0,0 1 0 0 0,1-1 0 0 0,0 0 0 0 0,1 0-1 0 0,0 0 1 0 0,2 0 0 0 0,-1-1 0 0 0,4 5-39 0 0,-3-13 19 0 0,0 0 0 0 0,0-1 0 0 0,1 0 0 0 0,0 0 0 0 0,-1 0 0 0 0,1-1 0 0 0,0 0-1 0 0,1 0 1 0 0,-1 0 0 0 0,0-1 0 0 0,0 0 0 0 0,1 0 0 0 0,-1-1 0 0 0,0 0 0 0 0,1 0 0 0 0,-1 0 0 0 0,0-1 0 0 0,1 0 0 0 0,-1 0 0 0 0,0 0 0 0 0,0-1 0 0 0,0 0 0 0 0,0 0-1 0 0,0-1 1 0 0,0 0 0 0 0,0 0 0 0 0,-1 0 0 0 0,0 0 0 0 0,1-1 0 0 0,0-1-19 0 0,-3 3 8 0 0,133-58 229 0 0,-5-32 5 0 0,-9-35 142 0 0,-73 44-80 0 0,-44 26 278 0 0,-6 56-516 0 0,1 1-2 0 0,-13 18 53 0 0,2 7-81 0 0,2 2-1 0 0,0-1 1 0 0,2 1 0 0 0,1 1-1 0 0,1-1 1 0 0,2 1 0 0 0,0 0-1 0 0,2 20-35 0 0,0-41 6 0 0,1-1 0 0 0,-1 1 0 0 0,1 0 0 0 0,1 0 0 0 0,-1 0 0 0 0,1 0 0 0 0,1 0 0 0 0,-1 0 0 0 0,1 0 0 0 0,0-1 0 0 0,1 1 0 0 0,-1-1 0 0 0,1 0 0 0 0,1 1 0 0 0,-1-1 0 0 0,1-1 0 0 0,0 1-1 0 0,0 0 1 0 0,1-1 0 0 0,0 0 0 0 0,-1 0 0 0 0,2 0 0 0 0,-1-1 0 0 0,1 0 0 0 0,-1 0 0 0 0,1 0 0 0 0,0-1 0 0 0,0 0 0 0 0,1 0 0 0 0,-1 0 0 0 0,1-1 0 0 0,5 2-6 0 0,9-4 7 0 0,1-1 1 0 0,-1 0-1 0 0,1-2 0 0 0,-1 0 0 0 0,0-2 1 0 0,0 0-1 0 0,-1-1 0 0 0,14-6-7 0 0,-7 3 6 0 0,103-40 18 0 0,-49 4-1 0 0,-73 37-23 0 0</inkml:trace>
  <inkml:trace contextRef="#ctx0" brushRef="#br0" timeOffset="43701.243">13874 9410 8032 0 0,'-3'4'168'0'0,"-1"1"-359"0"0,1 0 192 0 0,1-3 316 0 0,0 0 407 0 0,2-1 50 0 0,6-6-710 0 0,1-1 1 0 0,-1 0-1 0 0,0 0 1 0 0,0 0-1 0 0,-1-1 1 0 0,1 0-1 0 0,-1 0 1 0 0,-1 0-1 0 0,0-1 0 0 0,0 1 1 0 0,0-1-1 0 0,-1 0 1 0 0,0 0-1 0 0,0-1 1 0 0,-1 1-1 0 0,-1-1 1 0 0,1 1-1 0 0,-1-1 0 0 0,0 1 1 0 0,-1-1-1 0 0,0 1 1 0 0,-1-1-1 0 0,1 0 1 0 0,-2-3-65 0 0,0 6 21 0 0,-1 0 1 0 0,1 0 0 0 0,-1 0 0 0 0,0 0-1 0 0,-1 1 1 0 0,1 0 0 0 0,-1-1 0 0 0,0 1-1 0 0,0 1 1 0 0,-1-1 0 0 0,1 0-1 0 0,-1 1 1 0 0,0 0 0 0 0,0 0 0 0 0,-1 1-1 0 0,1-1 1 0 0,-1 1 0 0 0,0 0 0 0 0,0 1-1 0 0,0-1 1 0 0,0 1 0 0 0,0 1 0 0 0,0-1-1 0 0,0 1 1 0 0,-1 0 0 0 0,1 0 0 0 0,-1 1-1 0 0,1-1 1 0 0,0 2 0 0 0,-1-1-1 0 0,1 1 1 0 0,-1 0 0 0 0,-5 1-22 0 0,4 1 16 0 0,0 0 0 0 0,1 1-1 0 0,-1 0 1 0 0,1 0 0 0 0,-1 0 0 0 0,1 1 0 0 0,1 0 0 0 0,-1 1-1 0 0,1 0 1 0 0,0-1 0 0 0,0 2 0 0 0,0-1 0 0 0,1 1 0 0 0,0 0-1 0 0,1 0 1 0 0,-1 0 0 0 0,1 1 0 0 0,1-1 0 0 0,-1 2-16 0 0,-9 12 19 0 0,-38 72 149 0 0,-22 30 151 0 0,67-110-301 0 0,0 0 1 0 0,1 0 0 0 0,1 1 0 0 0,0-1-1 0 0,1 1 1 0 0,1 0 0 0 0,0 0 0 0 0,1 0 0 0 0,0 0-1 0 0,1 0 1 0 0,0 0 0 0 0,2 0 0 0 0,-1 0-1 0 0,2 0 1 0 0,0-1 0 0 0,0 1 0 0 0,2-1-1 0 0,-1 1 1 0 0,2-1 0 0 0,-1-1 0 0 0,2 1 0 0 0,0-1-1 0 0,0 0 1 0 0,1-1 0 0 0,1 1 0 0 0,5 4-19 0 0,-5-10 16 0 0,1-1 1 0 0,-1 1 0 0 0,1-2-1 0 0,1 0 1 0 0,-1 0 0 0 0,0 0-1 0 0,1-1 1 0 0,0-1 0 0 0,0 0-1 0 0,0-1 1 0 0,0 0 0 0 0,0 0-1 0 0,0-1 1 0 0,0 0 0 0 0,0-1-1 0 0,0-1 1 0 0,0 0 0 0 0,7-2-17 0 0,6 1 13 0 0,189-33 164 0 0,-172 22-115 0 0,-7-5 2 0 0</inkml:trace>
  <inkml:trace contextRef="#ctx0" brushRef="#br0" timeOffset="44124.648">14280 9690 8536 0 0,'4'-5'169'0'0,"48"-65"386"0"0,41-34 39 0 0,-33 30 136 0 0,-11 19-376 0 0,-40 41-271 0 0,-8 13-64 0 0,0 1 1 0 0,0-1-1 0 0,0 0 0 0 0,0 1 1 0 0,0-1-1 0 0,-1 0 0 0 0,1 0 1 0 0,0 0-1 0 0,0 0 0 0 0,0 0 1 0 0,-1 0-1 0 0,1 0 0 0 0,0 0 1 0 0,-1 0-1 0 0,1 0 1 0 0,-1 0-1 0 0,0 0 0 0 0,1 0 1 0 0,-1 0-1 0 0,0-1 0 0 0,1 1 1 0 0,-1 0-1 0 0,0 0 0 0 0,0 0 1 0 0,0-1-1 0 0,0 1 1 0 0,0 0-1 0 0,0 0 0 0 0,-1 0 1 0 0,1-1-1 0 0,0 1 0 0 0,-1 0 1 0 0,1 0-1 0 0,0 0 0 0 0,-1 0 1 0 0,0 0-1 0 0,1 0 0 0 0,-1 0 1 0 0,1 0-1 0 0,-1 0 1 0 0,0 0-1 0 0,0 0 0 0 0,0 0 1 0 0,0 0-1 0 0,1 1 0 0 0,-1-1 1 0 0,0 0-1 0 0,0 0 0 0 0,0 1 1 0 0,-1-1-1 0 0,1 1 1 0 0,0-1-1 0 0,0 1 0 0 0,0 0 1 0 0,0-1-1 0 0,-1 1-19 0 0,-46-5 232 0 0,-17 28-96 0 0,61-21-128 0 0,-5 5 7 0 0,-1-1 0 0 0,1 1 1 0 0,1 1-1 0 0,-1 0 0 0 0,1 0 1 0 0,1 0-1 0 0,-1 1 0 0 0,1 1 1 0 0,1-1-1 0 0,0 1 1 0 0,0 0-1 0 0,-3 8-15 0 0,3-2 10 0 0,0 0 1 0 0,1 0-1 0 0,0 1 1 0 0,2 0-1 0 0,0 0 0 0 0,0-1 1 0 0,2 2-1 0 0,0-1 1 0 0,1 0-1 0 0,1 0 0 0 0,1 0 1 0 0,0 0-1 0 0,1 0 1 0 0,0-1-1 0 0,2 1 0 0 0,0-1 1 0 0,1 0-1 0 0,0 0 1 0 0,2 0-1 0 0,3 4-10 0 0,-2-11 5 0 0,2-1 0 0 0,-1 0-1 0 0,1 0 1 0 0,1-1 0 0 0,-1 0 0 0 0,1-1 0 0 0,0-1-1 0 0,1 0 1 0 0,-1 0 0 0 0,1-2 0 0 0,0 1 0 0 0,0-1-1 0 0,0-1 1 0 0,0-1 0 0 0,0 0 0 0 0,1 0 0 0 0,-1-1 0 0 0,0-1-1 0 0,0 0 1 0 0,1-1 0 0 0,-1-1 0 0 0,0 0 0 0 0,8-3-5 0 0,195-84 48 0 0,-151 69-40 0 0,7-7 0 0 0</inkml:trace>
  <inkml:trace contextRef="#ctx0" brushRef="#br0" timeOffset="37573.69">21671 8721 7832 0 0,'8'-44'116'0'0,"2"1"-1"0"0,2 0 1 0 0,2 1 0 0 0,1 1 0 0 0,2 0 0 0 0,2 1 0 0 0,2 1 0 0 0,2 1-1 0 0,20-27-115 0 0,-15 22 241 0 0,-1-2 0 0 0,-2-1 0 0 0,-3 0 0 0 0,-1-2 0 0 0,-3-1 0 0 0,10-38-241 0 0,-21 62 243 0 0,-2 0 0 0 0,0-1 0 0 0,-2 1 0 0 0,0-1 0 0 0,-2 0 0 0 0,-2-24-243 0 0,-8-18 126 0 0,8 66-100 0 0,1 2 45 0 0,0 0 16 0 0,-3 14 89 0 0,3-2-137 0 0,0 1 0 0 0,1-1 1 0 0,1 0-1 0 0,0 0 1 0 0,1 0-1 0 0,0 0 1 0 0,0-1-1 0 0,2 1 1 0 0,-1-1-1 0 0,5 7-39 0 0,5 18 134 0 0,12 36 138 0 0,4-1 0 0 0,2-2 0 0 0,3-1 0 0 0,3-2 0 0 0,3-2 0 0 0,11 9-272 0 0,-48-67 62 0 0,-1-4-24 0 0,1 1-1 0 0,-1 1 0 0 0,0-1 0 0 0,0 0 1 0 0,-1 1-1 0 0,1-1 0 0 0,-1 1 0 0 0,1 0 0 0 0,-1 0 1 0 0,0 0-1 0 0,-1 0 0 0 0,1 0 0 0 0,-1 0 0 0 0,0 1 1 0 0,0-1-1 0 0,0 0 0 0 0,-1 1 0 0 0,1-1 1 0 0,-1 1-1 0 0,0-1 0 0 0,0 1 0 0 0,-1-1 0 0 0,1 0 1 0 0,-1 1-1 0 0,0-1-37 0 0,-1-2 21 0 0,0-1 0 0 0,0 0 0 0 0,0 0-1 0 0,0 0 1 0 0,0 0 0 0 0,-1 0 0 0 0,1 0 0 0 0,0-1 0 0 0,-1 1 0 0 0,1-1 0 0 0,0 0 0 0 0,-1 1-1 0 0,1-1 1 0 0,-1 0 0 0 0,1-1 0 0 0,0 1 0 0 0,-1 0 0 0 0,1-1 0 0 0,0 1 0 0 0,-1-1 0 0 0,1 1 0 0 0,0-1-1 0 0,0 0 1 0 0,-1 0 0 0 0,1 0 0 0 0,0-1 0 0 0,0 1 0 0 0,0 0 0 0 0,-1-2-21 0 0,-12-4 57 0 0,-128-66 260 0 0,-20-4-52 0 0,101 58-117 0 0,60 19-121 0 0,2 0-7 0 0,12 18 58 0 0,60 17-52 0 0,-43-25-12 0 0</inkml:trace>
  <inkml:trace contextRef="#ctx0" brushRef="#br0" timeOffset="38028.029">22765 7805 8840 0 0,'-14'64'160'0'0,"7"40"-6"0"0,-8 52 394 0 0,12-147-489 0 0,0 0 0 0 0,1 0 0 0 0,0 1 0 0 0,0-1 0 0 0,1 1 0 0 0,1-1 0 0 0,-1 1 0 0 0,1-1 0 0 0,1 1 0 0 0,0-1 0 0 0,0 0 0 0 0,1 1 0 0 0,0-1 0 0 0,0 0 0 0 0,1 0 0 0 0,0 0 0 0 0,1 0-1 0 0,0 0 1 0 0,1-1 0 0 0,0 0 0 0 0,0 0 0 0 0,0 0 0 0 0,1-1 0 0 0,0 1 0 0 0,1-1 0 0 0,-1-1 0 0 0,1 1 0 0 0,4 1-59 0 0,-4-7 18 0 0,1 0 1 0 0,-1-1-1 0 0,1 0 0 0 0,-1 0 1 0 0,1 0-1 0 0,-1-1 0 0 0,1 0 1 0 0,-1-1-1 0 0,0 0 0 0 0,0 0 0 0 0,1-1 1 0 0,-2 1-1 0 0,1-1 0 0 0,0-1 1 0 0,0 1-1 0 0,-1-1 0 0 0,0-1 1 0 0,0 1-1 0 0,3-3-18 0 0,117-112 164 0 0,-65 17 61 0 0,-9-65 333 0 0,-72 253 622 0 0,14-30-1021 0 0,3-45-121 0 0,1-1-1 0 0,-1 1 1 0 0,2-1-1 0 0,-1 1 1 0 0,2 0 0 0 0,-1-1-1 0 0,1 1 1 0 0,1 0-1 0 0,0 0 1 0 0,1-1-1 0 0,0 1 1 0 0,0-1 0 0 0,1 1-1 0 0,0-1 1 0 0,1 0-1 0 0,0 0 1 0 0,1 0-1 0 0,0-1 1 0 0,1 0 0 0 0,-1 0-1 0 0,2 0 1 0 0,-1-1-1 0 0,1 1 1 0 0,2-1-38 0 0,0 0 35 0 0,2-1-1 0 0,-1-1 1 0 0,1 0 0 0 0,0 0 0 0 0,0-1-1 0 0,0-1 1 0 0,1 0 0 0 0,0 0 0 0 0,0-1-1 0 0,0-1 1 0 0,0 0 0 0 0,0 0 0 0 0,0-1 0 0 0,4-1-35 0 0,20-2 88 0 0,4-4 0 0 0</inkml:trace>
  <inkml:trace contextRef="#ctx0" brushRef="#br0" timeOffset="39082.005">23831 7727 4912 0 0,'0'0'193'0'0,"0"0"3"0"0,-4 5-6 0 0,-28 81 295 0 0,24 102 825 0 0,6 6-330 0 0,9-67 186 0 0,-3-26-652 0 0,3-95-224 0 0,10-29-186 0 0,14-37 20 0 0,24-140 308 0 0,-30 62 192 0 0,-23 126-581 0 0,1 1 1 0 0,0 0 0 0 0,1 0-1 0 0,1 0 1 0 0,0 0-1 0 0,0 1 1 0 0,1 0 0 0 0,0 0-1 0 0,1 0 1 0 0,0 1 0 0 0,0 0-1 0 0,1 0 1 0 0,0 1-1 0 0,1 0 1 0 0,0 1 0 0 0,0 0-1 0 0,1 0 1 0 0,4-2-44 0 0,-10 7 23 0 0,-1 1 1 0 0,1-1-1 0 0,0 1 0 0 0,-1 0 0 0 0,1 0 1 0 0,0 1-1 0 0,0-1 0 0 0,0 1 1 0 0,0 0-1 0 0,0 0 0 0 0,-1 0 1 0 0,1 0-1 0 0,0 1 0 0 0,0-1 0 0 0,0 1 1 0 0,0 0-1 0 0,-1 1 0 0 0,1-1 1 0 0,0 0-1 0 0,-1 1 0 0 0,1 0 1 0 0,-1 0-1 0 0,0 0 0 0 0,0 0 0 0 0,0 1 1 0 0,0-1-1 0 0,0 1 0 0 0,0-1 1 0 0,0 1-1 0 0,1 3-23 0 0,0-3 21 0 0,2 4 12 0 0,0 0 1 0 0,-1 1-1 0 0,0 0 1 0 0,0 0-1 0 0,-1 0 1 0 0,0 0-1 0 0,-1 1 1 0 0,1 0-1 0 0,-1-1 1 0 0,-1 1-1 0 0,0 0 1 0 0,0 0-1 0 0,-1 1 1 0 0,0-1-1 0 0,-1 0 0 0 0,0 0 1 0 0,-1 8-34 0 0,5 33 167 0 0,-10 84 336 0 0,-24-43-47 0 0,7-48-159 0 0,22-41-165 0 0,-10-5 433 0 0,53-90-155 0 0,-21 58-344 0 0,36-67 160 0 0,-22 10-49 0 0,-19 64-125 0 0,-14 22-39 0 0,0 0 0 0 0,1 0 0 0 0,0 0 0 0 0,0 1 0 0 0,0-1 0 0 0,0 1 0 0 0,1 0 0 0 0,0 0 0 0 0,0 0 0 0 0,1 0 0 0 0,-1 1 0 0 0,1 0 0 0 0,0 0 0 0 0,0 0 0 0 0,0 0 0 0 0,1 1 0 0 0,-1 0 0 0 0,1 0 0 0 0,0 0 0 0 0,-1 1 0 0 0,2 0 0 0 0,-1 0 0 0 0,0 0 0 0 0,0 1 0 0 0,0 0 0 0 0,3 0-13 0 0,22 22 63 0 0,-26-15-57 0 0,1 0 0 0 0,-1 0 0 0 0,0 1 0 0 0,-1-1 0 0 0,1 1 0 0 0,-1 0-1 0 0,-1 0 1 0 0,1 1 0 0 0,-1-1 0 0 0,0 1 0 0 0,-1-1 0 0 0,0 1 0 0 0,0 0 0 0 0,-1 0 0 0 0,1 6-6 0 0,3 9 8 0 0,-4-5-3 0 0,1-1-1 0 0,-2 1 0 0 0,0-1 0 0 0,-2 1 0 0 0,0-1 1 0 0,0 1-1 0 0,-2-1 0 0 0,0 0 0 0 0,-6 14-4 0 0,2 2 2 0 0,-3 6 1 0 0,-7 95 10 0 0,19-122-13 0 0</inkml:trace>
  <inkml:trace contextRef="#ctx0" brushRef="#br0" timeOffset="39600.927">25293 8168 9848 0 0,'13'-37'522'0'0,"11"-14"-101"0"0,18-64 28 0 0,-40 102-268 0 0,1 5-106 0 0,-1 0 1 0 0,-1 0-1 0 0,1 1 0 0 0,-1-1 0 0 0,0 0 1 0 0,-1 0-1 0 0,0 0 0 0 0,0 0 0 0 0,-1 0 1 0 0,0 0-1 0 0,0 0 0 0 0,-1 0 1 0 0,0 0-1 0 0,0 1 0 0 0,-1-1 0 0 0,0 1 1 0 0,0-1-1 0 0,-1 1 0 0 0,0 0 0 0 0,0 0 1 0 0,-1 1-1 0 0,-5-6-75 0 0,-72-20 559 0 0,55 28-467 0 0,17 3-70 0 0,0 0 0 0 0,0 1 0 0 0,1 0 0 0 0,-1 1 0 0 0,0 0 0 0 0,0 0 1 0 0,0 1-1 0 0,0 1 0 0 0,1-1 0 0 0,-1 1 0 0 0,1 1 0 0 0,0 0 1 0 0,0 0-1 0 0,0 1 0 0 0,1 0 0 0 0,-1 1 0 0 0,1 0 0 0 0,-2 2-22 0 0,-121 116 171 0 0,44 21-76 0 0,73-118-76 0 0,10-22-16 0 0,0 0 0 0 0,0 0-1 0 0,1 0 1 0 0,-1 1-1 0 0,1-1 1 0 0,0 1-1 0 0,1 0 1 0 0,-1 0-1 0 0,1 0 1 0 0,0 0-1 0 0,1 0 1 0 0,0 1 0 0 0,0-1-1 0 0,0 0 1 0 0,0 1-1 0 0,1-1 1 0 0,0 1-1 0 0,1-1 1 0 0,-1 0-1 0 0,1 1 1 0 0,1-1 0 0 0,-1 0-1 0 0,1 0 1 0 0,0 1-1 0 0,0-1 1 0 0,1-1-1 0 0,-1 1 1 0 0,1 0-1 0 0,1-1 1 0 0,-1 1-1 0 0,1-1 1 0 0,0 0 0 0 0,2 1-3 0 0,5 0 2 0 0,0-1 0 0 0,0-1 1 0 0,0 0-1 0 0,1 0 0 0 0,0-1 1 0 0,-1 0-1 0 0,1-1 1 0 0,0-1-1 0 0,0 0 0 0 0,1-1 1 0 0,-1 0-1 0 0,0 0 0 0 0,0-2 1 0 0,0 1-1 0 0,0-1 0 0 0,-1-1 1 0 0,1 0-1 0 0,8-4-2 0 0,83-43 20 0 0,-88 43-17 0 0,-1-1 0 0 0,0 0 0 0 0,0-1 0 0 0,0-1 0 0 0,-2 0 0 0 0,1 0 0 0 0,-1-1-1 0 0,-1-1 1 0 0,0 0 0 0 0,0-1 0 0 0,5-8-3 0 0,-9 2 3 0 0,-7 17 4 0 0,-2 5 3 0 0,-128 177 170 0 0,127-176-166 0 0,0 0 1 0 0,1 1-1 0 0,-1 0 0 0 0,1 0 0 0 0,0 0 0 0 0,0 0 1 0 0,0 0-1 0 0,1 0 0 0 0,0 0 0 0 0,0 0 0 0 0,0 1 1 0 0,1-1-1 0 0,-1 0 0 0 0,1 1 0 0 0,1-1 0 0 0,-1 0 0 0 0,1 1 1 0 0,0-1-1 0 0,0 0 0 0 0,0 0 0 0 0,1 0 0 0 0,0 0 1 0 0,0 0-1 0 0,0 0 0 0 0,0 0 0 0 0,1 0 0 0 0,0-1 1 0 0,0 0-1 0 0,0 1 0 0 0,1-1 0 0 0,3 4-14 0 0,85-4 280 0 0,-67-11-230 0 0</inkml:trace>
  <inkml:trace contextRef="#ctx0" brushRef="#br0" timeOffset="40400.836">25568 7814 10248 0 0,'0'0'334'0'0,"0"0"-3"0"0,4 0 2 0 0,87 13 550 0 0,-46-5-358 0 0,38 1 1038 0 0,-74-6-1316 0 0,-7-1 213 0 0,0-1 566 0 0,-2-1-983 0 0,-27 26 318 0 0,13-15-141 0 0,12-10-187 0 0,2-1-2 0 0,0 0-3 0 0,0 0 11 0 0,0 0 7 0 0,0 0 2 0 0,0 0 2 0 0,0 0 0 0 0,0 0-12 0 0,0 0-1 0 0,0 0-2 0 0,0 0 9 0 0,0 0 21 0 0,0-23 1752 0 0,0 267-1449 0 0,-30-97-94 0 0,4 0-66 0 0,15-10 14 0 0,9-19 10 0 0,-3-96 0 0 0,2-38 19 0 0,44-187-59 0 0,38-90 103 0 0,-49 158-135 0 0,-23 110-126 0 0,7-17 53 0 0,0 19 6 0 0,13 23 46 0 0,156 27 49 0 0,-75 7-64 0 0,-58-8-39 0 0,-12 5-27 0 0,-36-30-36 0 0</inkml:trace>
  <inkml:trace contextRef="#ctx0" brushRef="#br0" timeOffset="40667.852">26561 7995 13360 0 0,'-5'4'390'0'0,"-13"18"-42"0"0,1 0-1 0 0,2 1 0 0 0,0 0 1 0 0,1 2-1 0 0,1-1 0 0 0,1 2 1 0 0,1 0-1 0 0,2 0 0 0 0,1 0 0 0 0,-2 10-347 0 0,9-30 113 0 0,-1 1-1 0 0,1-1 0 0 0,0 0 0 0 0,0 1 0 0 0,1-1 1 0 0,0 1-1 0 0,0-1 0 0 0,1 1 0 0 0,-1-1 0 0 0,1 1 1 0 0,1-1-1 0 0,-1 0 0 0 0,1 1 0 0 0,1 0-112 0 0,-2-5 117 0 0,19 3 226 0 0,-18-6-294 0 0</inkml:trace>
  <inkml:trace contextRef="#ctx0" brushRef="#br0" timeOffset="40918.702">26622 7407 12256 0 0,'0'0'0'0'0,"0"0"0"0"0,-14-24 0 0 0,14 24 176 0 0,4-10-8 0 0,-4 10 0 0 0,0 0 16 0 0,0 0-96 0 0,0 0 0 0 0,0 0 0 0 0,11-4 8 0 0,-8 15 176 0 0,-3 0 8 0 0,3-2 0 0 0,5 23 0 0 0,3 8-168 0 0,-1-4 8 0 0,-5-6 0 0 0</inkml:trace>
  <inkml:trace contextRef="#ctx0" brushRef="#br0" timeOffset="41610.035">26851 7877 7024 0 0,'0'0'313'0'0,"0"0"4"0"0,0 0-2 0 0,2-4-28 0 0,8-11-127 0 0,20 13 256 0 0,194 70 1406 0 0,-217-67-1777 0 0,0 1 1 0 0,-1 0-1 0 0,1 0 0 0 0,-1 0 0 0 0,0 1 0 0 0,0 0 0 0 0,0 0 0 0 0,0 1 0 0 0,0-1 0 0 0,-1 1 0 0 0,0 0 0 0 0,0 1 0 0 0,0 0 0 0 0,0-1 1 0 0,0 1-1 0 0,-1 1 0 0 0,0-1 0 0 0,0 1 0 0 0,-1 0 0 0 0,1 0 0 0 0,-1 0 0 0 0,-1 0 0 0 0,1 0 0 0 0,-1 0 0 0 0,0 1 0 0 0,0 0 1 0 0,-1-1-1 0 0,0 1 0 0 0,0 0 0 0 0,-1-1 0 0 0,0 1 0 0 0,0 1-45 0 0,-3-3 17 0 0,0 0 0 0 0,0 0 0 0 0,-1-1 0 0 0,0 1-1 0 0,0-1 1 0 0,0 0 0 0 0,0 0 0 0 0,-1 0 0 0 0,1-1 0 0 0,-1 1 0 0 0,0-1 0 0 0,0 0 0 0 0,0-1-1 0 0,-1 1 1 0 0,1-1 0 0 0,0 0 0 0 0,-1 0 0 0 0,-1 0-17 0 0,-276 108 368 0 0,161-49-120 0 0,115-57-224 0 0,1 0 0 0 0,-1 0 0 0 0,1 1 0 0 0,0 0 0 0 0,1 0-1 0 0,-1 0 1 0 0,1 1 0 0 0,0-1 0 0 0,0 2 0 0 0,1-1 0 0 0,0 0 0 0 0,0 1 0 0 0,0-1 0 0 0,1 1 0 0 0,0 0 0 0 0,0 1 0 0 0,0 0-24 0 0,4-3 23 0 0,-1 1 1 0 0,1-1-1 0 0,0 0 1 0 0,0 0-1 0 0,1 0 1 0 0,-1 0-1 0 0,1 0 1 0 0,0 0 0 0 0,0-1-1 0 0,1 1 1 0 0,-1 0-1 0 0,1-1 1 0 0,0 0-1 0 0,1 0 1 0 0,-1 0-1 0 0,1 0 1 0 0,-1 0 0 0 0,1-1-1 0 0,0 1 1 0 0,0-1-1 0 0,1 0 1 0 0,-1 0-1 0 0,1-1 1 0 0,-1 1-1 0 0,1-1 1 0 0,0 0 0 0 0,0-1-1 0 0,0 1 1 0 0,0-1-1 0 0,0 0 1 0 0,0 0-1 0 0,1 0 1 0 0,-1-1-1 0 0,0 0 1 0 0,0 0 0 0 0,1 0-24 0 0,269-35 493 0 0,-223 28-386 0 0</inkml:trace>
  <inkml:trace contextRef="#ctx0" brushRef="#br0" timeOffset="42066.006">27825 8184 10344 0 0,'3'-3'296'0'0,"37"-53"722"0"0,-34 49-905 0 0,0 0 1 0 0,-1-1-1 0 0,0 0 0 0 0,0 0 0 0 0,-1 0 0 0 0,0 0 1 0 0,0-1-1 0 0,-1 1 0 0 0,0-1 0 0 0,0 0 0 0 0,-1 0 0 0 0,0 0 1 0 0,-1 0-1 0 0,0 0 0 0 0,-1-1 0 0 0,0 1 0 0 0,0 0 1 0 0,-1-5-114 0 0,-2 9 35 0 0,1 1 0 0 0,-1-1 0 0 0,0 1 0 0 0,-1 0 0 0 0,1 0 1 0 0,-1 0-1 0 0,0 1 0 0 0,0-1 0 0 0,0 1 0 0 0,0 0 0 0 0,0 0 0 0 0,-1 1 1 0 0,0-1-1 0 0,1 1 0 0 0,-1 0 0 0 0,0 0 0 0 0,0 0 0 0 0,0 1 1 0 0,0 0-1 0 0,0 0 0 0 0,-1 0 0 0 0,1 0 0 0 0,0 1 0 0 0,0 0 1 0 0,-1 0-1 0 0,1 1 0 0 0,-2-1-35 0 0,-13 1 34 0 0,0 1 0 0 0,0 0 0 0 0,0 1 0 0 0,0 2 0 0 0,0 0 0 0 0,1 1-1 0 0,0 0 1 0 0,0 2 0 0 0,1 0 0 0 0,0 1 0 0 0,0 1 0 0 0,1 1 0 0 0,0 0 0 0 0,1 2 0 0 0,0 0 0 0 0,1 0 0 0 0,1 1 0 0 0,0 1 0 0 0,1 0 0 0 0,0 1 0 0 0,1 1 0 0 0,-4 9-34 0 0,-3-1 33 0 0,-24 46 51 0 0,42-69-81 0 0,0 0 0 0 0,1 0 0 0 0,-1 0-1 0 0,1 0 1 0 0,0 0 0 0 0,-1 0-1 0 0,1 0 1 0 0,0 0 0 0 0,0 1 0 0 0,0-1-1 0 0,1 0 1 0 0,-1 0 0 0 0,0 0 0 0 0,1 0-1 0 0,0 0 1 0 0,-1 0 0 0 0,1 0-1 0 0,0 0 1 0 0,0-1 0 0 0,0 1 0 0 0,0 0-1 0 0,0 0 1 0 0,0-1 0 0 0,1 1 0 0 0,-1 0-1 0 0,1-1 1 0 0,-1 0 0 0 0,1 1-1 0 0,-1-1 1 0 0,1 0 0 0 0,0 0 0 0 0,0 1-1 0 0,-1-2 1 0 0,1 1 0 0 0,0 0 0 0 0,1 0-3 0 0,11 2 6 0 0,1 0 1 0 0,0-1 0 0 0,-1 0 0 0 0,1-1 0 0 0,0-1 0 0 0,0-1 0 0 0,0 0-1 0 0,0-1 1 0 0,0 0 0 0 0,-1-1 0 0 0,1-1 0 0 0,-1 0 0 0 0,0-1 0 0 0,2-2-7 0 0,29-8 24 0 0,-1 3 0 0 0,2 1 0 0 0,-1 3 0 0 0,45-3-24 0 0,-43 12 58 0 0,-45-1-39 0 0,-9 50 166 0 0,5-46-179 0 0,-10 17 55 0 0,1 0 0 0 0,1 1 0 0 0,1 0 0 0 0,1 0 0 0 0,1 1 0 0 0,0 0 0 0 0,1 8-61 0 0,17 19 314 0 0,-4-41-220 0 0</inkml:trace>
  <inkml:trace contextRef="#ctx0" brushRef="#br0" timeOffset="42630.614">28201 8194 12960 0 0,'0'0'305'0'0,"3"2"6"0"0,160 11 619 0 0,-114-14-688 0 0,142-4 1569 0 0,-86 16-1100 0 0,-86-9-494 0 0</inkml:trace>
  <inkml:trace contextRef="#ctx0" brushRef="#br0" timeOffset="48182.984">15793 9113 992 0 0,'2'-9'108'0'0,"3"-19"833"0"0,-5 8-358 0 0,14 51 497 0 0,-6 4-774 0 0,-2-1 0 0 0,-1 2 0 0 0,-1-1 0 0 0,-3 0 0 0 0,0 1 0 0 0,-3-1 0 0 0,-2 15-306 0 0,-14 114 1776 0 0,17-152-1759 0 0,-1 8 12 0 0,1 1 1 0 0,0-1-1 0 0,1 0 1 0 0,2 1-1 0 0,0-1 1 0 0,1 0-1 0 0,1 0 0 0 0,0 0 1 0 0,5 7-30 0 0,19-8 216 0 0,-2-51 418 0 0,61-162 596 0 0,-7-63 840 0 0,-41 145-1163 0 0,-18 116-3 0 0,-13 2-793 0 0</inkml:trace>
  <inkml:trace contextRef="#ctx0" brushRef="#br0" timeOffset="48669.175">16732 9352 10344 0 0,'-70'-79'673'0'0,"66"76"-627"0"0,-1 0 0 0 0,1 0 0 0 0,-1 1 0 0 0,0-1 0 0 0,0 1 0 0 0,1 0 0 0 0,-1 1 0 0 0,-1-1 1 0 0,1 1-1 0 0,0 0 0 0 0,0 0 0 0 0,0 0 0 0 0,-1 1 0 0 0,1 0 0 0 0,0 0 0 0 0,-1 0 0 0 0,1 0 1 0 0,0 1-1 0 0,0 0 0 0 0,-1 0 0 0 0,1 1 0 0 0,0-1 0 0 0,0 1 0 0 0,0 0 0 0 0,1 1 0 0 0,-1-1 1 0 0,0 1-1 0 0,-3 3-46 0 0,0 0 58 0 0,1 0 1 0 0,-1 1 0 0 0,2 0 0 0 0,-1 0-1 0 0,1 1 1 0 0,0 0 0 0 0,0 0 0 0 0,1 0-1 0 0,0 1 1 0 0,1 0 0 0 0,0 0 0 0 0,0 0-1 0 0,1 0 1 0 0,0 0 0 0 0,0 1 0 0 0,1 3-59 0 0,2-10 8 0 0,1-1 0 0 0,-1 0 0 0 0,1 1 0 0 0,-1-1 0 0 0,1 1 1 0 0,0-1-1 0 0,0 0 0 0 0,0 0 0 0 0,1 0 0 0 0,-1 0 0 0 0,0 0 0 0 0,1 0 1 0 0,-1 0-1 0 0,1 0 0 0 0,0 0 0 0 0,0-1 0 0 0,0 1 0 0 0,-1 0 0 0 0,1-1 1 0 0,1 0-1 0 0,-1 1 0 0 0,0-1 0 0 0,0 0 0 0 0,0 0 0 0 0,1-1 1 0 0,-1 1-1 0 0,0 0 0 0 0,1-1 0 0 0,-1 1 0 0 0,1-1 0 0 0,-1 0 0 0 0,1 0-8 0 0,82 4 60 0 0,-63-7-46 0 0,-1 2 0 0 0,1 0 0 0 0,-1 2 0 0 0,1 0 0 0 0,-1 1 0 0 0,1 1 0 0 0,-1 1 0 0 0,0 2 0 0 0,-1-1 0 0 0,1 2 0 0 0,9 6-14 0 0,-26-12 3 0 0,-1 1 0 0 0,0 0 0 0 0,-1 0 0 0 0,1 0 0 0 0,0 0 0 0 0,0 1 0 0 0,-1-1 0 0 0,0 1 0 0 0,1 0 0 0 0,-1 0 0 0 0,0-1 0 0 0,0 1 0 0 0,-1 1 0 0 0,1-1 0 0 0,-1 0 0 0 0,1 0 0 0 0,-1 1 0 0 0,0-1 0 0 0,0 0 0 0 0,0 1 0 0 0,-1-1 0 0 0,1 1 0 0 0,-1-1 0 0 0,0 1 0 0 0,0-1 0 0 0,0 1 0 0 0,0-1 0 0 0,-1 1 0 0 0,0-1 0 0 0,1 1 0 0 0,-1-1 0 0 0,0 1 0 0 0,-1 0-3 0 0,-55 108 84 0 0,-36-54 97 0 0,-56-43 198 0 0,142-15-354 0 0,0-1 0 0 0,0 0 0 0 0,0-1 0 0 0,0 0 0 0 0,0 0 0 0 0,1 0 0 0 0,-1-1 0 0 0,1 0 0 0 0,-1 0 0 0 0,1-1 0 0 0,0 1 0 0 0,1-1 0 0 0,-5-4-25 0 0,-26-52 136 0 0,29 37-94 0 0</inkml:trace>
  <inkml:trace contextRef="#ctx0" brushRef="#br0" timeOffset="48951.738">16393 8894 8136 0 0,'0'0'145'0'0,"0"0"4"0"0,0 0-2 0 0,0 0-8 0 0,5 5-46 0 0,147 64 715 0 0,159 29 496 0 0,-293-90-1192 0 0,0 2-1 0 0,0 0 1 0 0,-1 0 0 0 0,-1 2 0 0 0,0 0-1 0 0,0 1 1 0 0,-1 1 0 0 0,-1 0-1 0 0,5 7-111 0 0,3 6 114 0 0</inkml:trace>
  <inkml:trace contextRef="#ctx0" brushRef="#br0" timeOffset="49219.072">17185 9436 8936 0 0,'53'-146'1322'0'0,"-68"97"69"0"0,-8 48-684 0 0,-10 31-382 0 0,4 39-169 0 0,25-58-113 0 0,-24 114 185 0 0,27-117-220 0 0,0-1 1 0 0,1 0 0 0 0,0 1 0 0 0,0-1 0 0 0,0 0 0 0 0,1 0 0 0 0,0 1 0 0 0,0-1-1 0 0,1 0 1 0 0,0 0 0 0 0,0 0 0 0 0,1 0 0 0 0,0-1 0 0 0,0 1 0 0 0,0-1-1 0 0,1 1 1 0 0,0-1 0 0 0,1 0 0 0 0,-1-1 0 0 0,1 1 0 0 0,0-1 0 0 0,0 0-1 0 0,1 0 1 0 0,-1 0 0 0 0,1-1 0 0 0,0 0 0 0 0,0 0 0 0 0,1 0 0 0 0,-1-1-1 0 0,1 0 1 0 0,0 0 0 0 0,0-1 0 0 0,0 0 0 0 0,0 0-9 0 0,110 4 55 0 0,-79-9-39 0 0</inkml:trace>
  <inkml:trace contextRef="#ctx0" brushRef="#br0" timeOffset="50036.942">18069 9383 6328 0 0,'0'0'72'0'0,"0"0"0"0"0,3-1 1 0 0,28-30 208 0 0,-25-40 181 0 0,-7 67-449 0 0,1 0 0 0 0,-1 0 0 0 0,0 0 0 0 0,0 1 0 0 0,0-1 0 0 0,-1 0 0 0 0,0 1 0 0 0,1-1 0 0 0,-1 1 0 0 0,0 0 0 0 0,0-1 0 0 0,-1 1 0 0 0,1 0 0 0 0,-1 0 0 0 0,1 1 0 0 0,-1-1 0 0 0,0 0 0 0 0,0 1 0 0 0,0 0 0 0 0,-1-1 0 0 0,1 1 0 0 0,-1 0-13 0 0,-7-3 19 0 0,0 1-1 0 0,0 0 0 0 0,0 1 0 0 0,-1 0 0 0 0,1 0 1 0 0,-1 1-1 0 0,0 1 0 0 0,1 0 0 0 0,-1 1 0 0 0,0 0 1 0 0,0 0-1 0 0,1 1 0 0 0,-1 1 0 0 0,1 0 0 0 0,-1 1 1 0 0,1 0-1 0 0,-7 3-18 0 0,8 0 12 0 0,-1 0-1 0 0,1 0 1 0 0,1 1 0 0 0,-1 0 0 0 0,1 1 0 0 0,1 0-1 0 0,0 1 1 0 0,0-1 0 0 0,0 2 0 0 0,1-1 0 0 0,0 1-1 0 0,-5 10-11 0 0,-6 6 7 0 0,-34 70 10 0 0,36 22-4 0 0,17-113-12 0 0,-1 1 0 0 0,1-1-1 0 0,0 1 1 0 0,0-1 0 0 0,1 0-1 0 0,0 0 1 0 0,0 1 0 0 0,0-1-1 0 0,0 0 1 0 0,1-1 0 0 0,0 1-1 0 0,0 0 1 0 0,0-1 0 0 0,1 0-1 0 0,-1 0 1 0 0,1 0 0 0 0,0 0-1 0 0,0 0 1 0 0,1-1 0 0 0,-1 1-1 0 0,1-1 1 0 0,-1-1 0 0 0,1 1-1 0 0,0 0 1 0 0,0-1 0 0 0,0 0-1 0 0,0-1 1 0 0,1 1 0 0 0,-1-1-1 0 0,0 0 1 0 0,1 0 0 0 0,-1 0-1 0 0,1-1 1 0 0,-1 0 0 0 0,1 0-1 0 0,-1 0 1 0 0,1-1 0 0 0,2 0-1 0 0,137-19 9 0 0,-128 16 1 0 0,0 0 0 0 0,0-1-1 0 0,-1-1 1 0 0,1-1 0 0 0,-1 0 0 0 0,-1-1 0 0 0,1-1-1 0 0,-2-1 1 0 0,1 0 0 0 0,-1 0 0 0 0,-1-1-1 0 0,0-1 1 0 0,9-10-10 0 0,41-32 180 0 0,26-35 24 0 0,-11-16 477 0 0,-60 83-556 0 0,0-1 0 0 0,-2 0 0 0 0,0-2 0 0 0,-2 0 1 0 0,-1 0-1 0 0,5-14-125 0 0,70-186 1385 0 0,-87 134-362 0 0,-30 59-247 0 0,23 30-674 0 0,2 2-79 0 0,0 0 0 0 0,-1 0-1 0 0,1 0 1 0 0,0 0 0 0 0,-1 1-1 0 0,1 0 1 0 0,0 0 0 0 0,0 0-1 0 0,-1 0 1 0 0,1 1 0 0 0,0-1-1 0 0,0 1 1 0 0,0 0 0 0 0,1 0-1 0 0,-1 1 1 0 0,1-1 0 0 0,-1 1-1 0 0,1 0 1 0 0,0 0 0 0 0,0 0 0 0 0,0 0-1 0 0,0 0 1 0 0,0 1 0 0 0,1-1-1 0 0,-1 1 1 0 0,1 0 0 0 0,0 0-1 0 0,0 0 1 0 0,1 0 0 0 0,-1 0-1 0 0,1 0 1 0 0,0 0 0 0 0,0 1-1 0 0,0 0-22 0 0,-9 15 53 0 0,-33 91 174 0 0,23 107 29 0 0,18-183-214 0 0,-1-13-9 0 0,0 1 1 0 0,2-1 0 0 0,1 0-1 0 0,1 1 1 0 0,1-1-1 0 0,0 1 1 0 0,2-1-1 0 0,1 0 1 0 0,6 19-34 0 0,75 45 224 0 0,-80-83-212 0 0,1 0-1 0 0,0-1 1 0 0,-1 0 0 0 0,1 0 0 0 0,0 0-1 0 0,0-1 1 0 0,0 0 0 0 0,1-1 0 0 0,-1 1-1 0 0,0-2 1 0 0,0 1 0 0 0,0-1 0 0 0,0 0-1 0 0,0 0 1 0 0,0-1 0 0 0,0 1 0 0 0,0-2 0 0 0,0 1-1 0 0,-1-1 1 0 0,1 0 0 0 0,-1 0 0 0 0,2-2-12 0 0,79-80 174 0 0,-39-19 86 0 0,-44 93-40 0 0,-7 23-96 0 0,0-5-103 0 0,0 1 0 0 0,1 0 1 0 0,0-1-1 0 0,0 1 0 0 0,1 0 0 0 0,0 0 0 0 0,0 0 0 0 0,1 0 0 0 0,0 0 0 0 0,1 0 1 0 0,-1 0-1 0 0,2 0 0 0 0,-1 0 0 0 0,1 0 0 0 0,0-1 0 0 0,1 1 0 0 0,-1 0 0 0 0,1-1 0 0 0,2 3-21 0 0,1-6 25 0 0,-1 1-1 0 0,1-2 1 0 0,-1 1-1 0 0,1 0 0 0 0,0-1 1 0 0,1 0-1 0 0,-1-1 0 0 0,0 1 1 0 0,1-1-1 0 0,-1-1 0 0 0,1 1 1 0 0,0-1-1 0 0,-1 0 0 0 0,1 0 1 0 0,0-1-1 0 0,0 0 0 0 0,3-1-24 0 0,15 3 90 0 0,158-2 342 0 0,-148 1-368 0 0</inkml:trace>
  <inkml:trace contextRef="#ctx0" brushRef="#br0" timeOffset="50680.989">19948 9126 1800 0 0,'-19'-22'4'0'0,"15"17"17"0"0,4 5 9 0 0,-2-3-246 0 0,-10-7 1662 0 0,8 24-426 0 0,11 376 3427 0 0,12-268-4030 0 0,7-113-410 0 0,-15-15-7 0 0</inkml:trace>
  <inkml:trace contextRef="#ctx0" brushRef="#br0" timeOffset="50963.028">19988 8804 9144 0 0,'0'0'0'0'0,"0"0"0"0"0,0 0 0 0 0,0 0 136 0 0,0 0 8 0 0,0 0-8 0 0,0 0 8 0 0,0 0-72 0 0,3 22 8 0 0,-3-22 0 0 0,19 11 0 0 0,9 3 168 0 0,1 0 8 0 0,2-6-8 0 0</inkml:trace>
  <inkml:trace contextRef="#ctx0" brushRef="#br0" timeOffset="51277.162">20381 9418 6328 0 0,'57'-82'129'0'0,"-20"-61"134"0"0,-22 53 151 0 0,-15 91-408 0 0,0-1-1 0 0,0 1 0 0 0,0-1 0 0 0,0 0 0 0 0,0 1 0 0 0,-1-1 0 0 0,1 0 0 0 0,0 1 0 0 0,0-1 0 0 0,0 0 0 0 0,0 1 0 0 0,0-1 1 0 0,-1 0-1 0 0,1 0 0 0 0,0 1 0 0 0,0-1 0 0 0,0 0 0 0 0,-1 0 0 0 0,1 1 0 0 0,0-1 0 0 0,0 0 0 0 0,-1 0 0 0 0,1 1 1 0 0,0-1-1 0 0,-1 0 0 0 0,1 0 0 0 0,0 0 0 0 0,-1 0 0 0 0,1 0 0 0 0,0 1 0 0 0,-1-1 0 0 0,1 0 0 0 0,0 0 0 0 0,-1 0 1 0 0,1 0-1 0 0,0 0 0 0 0,-1 0 0 0 0,1 0 0 0 0,0 0 0 0 0,-1 0 0 0 0,1 0 0 0 0,0-1 0 0 0,-1 1 0 0 0,1 0 0 0 0,0 0 0 0 0,-1 0 1 0 0,1 0-1 0 0,0 0 0 0 0,-1-1 0 0 0,1 1 0 0 0,0 0 0 0 0,-1 0 0 0 0,1 0 0 0 0,0-1 0 0 0,0 1 0 0 0,-1 0 0 0 0,1 0 1 0 0,0-1-1 0 0,0 1 0 0 0,0 0 0 0 0,0-1 0 0 0,-1 1 0 0 0,1 0 0 0 0,0-1 0 0 0,0 1-5 0 0,-8 21 29 0 0,0 0 0 0 0,1 0 0 0 0,2 1 0 0 0,0 0 0 0 0,1 0 0 0 0,2 0 0 0 0,0 1 0 0 0,1-1 0 0 0,1 0 0 0 0,1 1 0 0 0,1-1 0 0 0,1 0-1 0 0,1 0 1 0 0,2 1-29 0 0,-5-20 2 0 0,0 0 1 0 0,1 0-1 0 0,0 0 0 0 0,0 0 0 0 0,0 0 0 0 0,0 0 0 0 0,0 0 0 0 0,0-1 0 0 0,1 1 0 0 0,-1-1 0 0 0,1 0 0 0 0,0 0 0 0 0,0 0 0 0 0,-1 0 0 0 0,1 0 0 0 0,1 0 0 0 0,-1-1 0 0 0,0 1 0 0 0,0-1 0 0 0,1 0 0 0 0,-1 0 0 0 0,0 0 0 0 0,1-1 0 0 0,-1 1 0 0 0,1-1 0 0 0,-1 0 1 0 0,1 0-1 0 0,-1 0 0 0 0,1 0 0 0 0,-1-1 0 0 0,1 1 0 0 0,-1-1 0 0 0,0 0 0 0 0,1 0 0 0 0,-1 0 0 0 0,0 0 0 0 0,2-2-2 0 0,122-61 23 0 0,-112 53-20 0 0,55-59 15 0 0,-67 64-16 0 0,-2 5-1 0 0,0 0 0 0 0,0-1 0 0 0,0 1 0 0 0,0 0 0 0 0,-1 0 0 0 0,1-1 1 0 0,0 1-1 0 0,-1-1 0 0 0,1 1 0 0 0,-1 0 0 0 0,1-1 0 0 0,-1 1 0 0 0,0-1 0 0 0,1 1 0 0 0,-1-1 0 0 0,0 1 0 0 0,0-1 0 0 0,0 1 0 0 0,0-1 0 0 0,0 1 0 0 0,-1-1 0 0 0,1 1 0 0 0,0-1 0 0 0,-1 1 0 0 0,1-1 0 0 0,-1 1 0 0 0,1-1 0 0 0,-1 1 0 0 0,0 0 0 0 0,0 0 0 0 0,1-1 0 0 0,-1 1 0 0 0,0 0 0 0 0,0 0 0 0 0,0 0 0 0 0,0 0 0 0 0,-2-1-1 0 0,-47 27 243 0 0,47-22-214 0 0,1 0 0 0 0,-1 0 0 0 0,1 0 0 0 0,-1 0 0 0 0,1 0 0 0 0,0 0 0 0 0,0 1 0 0 0,1-1 0 0 0,-1 1 0 0 0,1-1 0 0 0,-1 1 0 0 0,1 0 0 0 0,0 0 0 0 0,1-1 0 0 0,-1 1 0 0 0,1 0 0 0 0,-1 0 0 0 0,1 0 0 0 0,0 0 0 0 0,1-1-1 0 0,-1 1 1 0 0,1 0 0 0 0,-1 0 0 0 0,1 0 0 0 0,0-1 0 0 0,1 1 0 0 0,-1 0 0 0 0,1-1 0 0 0,-1 1 0 0 0,1-1 0 0 0,0 0 0 0 0,0 1 0 0 0,1-1 0 0 0,-1 0 0 0 0,1 0 0 0 0,-1-1 0 0 0,1 1 0 0 0,0 0 0 0 0,0-1 0 0 0,0 0 0 0 0,0 1 0 0 0,1-1 0 0 0,-1-1 0 0 0,1 1 0 0 0,-1 0 0 0 0,1-1 0 0 0,-1 0 0 0 0,3 1-29 0 0,133 21 408 0 0,-107-22-336 0 0</inkml:trace>
  <inkml:trace contextRef="#ctx0" brushRef="#br0" timeOffset="52237.352">21187 9090 7136 0 0,'217'-195'704'0'0,"-114"82"-128"0"0,-66-9-136 0 0,-35 116-400 0 0,-1-1 1 0 0,0 0 0 0 0,0 0 0 0 0,-1 0 0 0 0,0 0-1 0 0,0 0 1 0 0,-1 0 0 0 0,0 0 0 0 0,0 0-1 0 0,-1 1 1 0 0,1-1 0 0 0,-1 0 0 0 0,-1 1-1 0 0,1-1 1 0 0,-1 1 0 0 0,-1 0 0 0 0,1 0 0 0 0,-1 0-1 0 0,0 0 1 0 0,0 1 0 0 0,0-1 0 0 0,-1 1-1 0 0,0 0 1 0 0,0 0 0 0 0,-1 1 0 0 0,1 0-1 0 0,-1 0 1 0 0,0 0 0 0 0,0 0 0 0 0,0 1-1 0 0,0 0 1 0 0,-1 1 0 0 0,-4-2-41 0 0,6 2 7 0 0,1 1-1 0 0,-1 0 1 0 0,1 0 0 0 0,0 0-1 0 0,-1 1 1 0 0,0-1-1 0 0,1 1 1 0 0,-1 0 0 0 0,1 1-1 0 0,-1-1 1 0 0,1 1 0 0 0,-1 0-1 0 0,1 0 1 0 0,0 0-1 0 0,-1 0 1 0 0,1 1 0 0 0,0 0-1 0 0,0 0 1 0 0,0 0 0 0 0,0 0-1 0 0,0 1 1 0 0,1 0 0 0 0,-1 0-1 0 0,1 0 1 0 0,-1 0-1 0 0,1 0 1 0 0,0 0 0 0 0,0 1-1 0 0,1 0 1 0 0,-1-1 0 0 0,1 1-1 0 0,0 0 1 0 0,0 0-1 0 0,0 0 1 0 0,0 1 0 0 0,0 0-7 0 0,-29 112 170 0 0,12-49-6 0 0,2 1 0 0 0,4 0 0 0 0,-5 71-164 0 0,-7 353 584 0 0,32-397-377 0 0,4-1 0 0 0,4 0 1 0 0,5-2-1 0 0,4 0 0 0 0,28 70-207 0 0,-39-118 116 0 0,-6-23-36 0 0,-1 0 1 0 0,-1 1-1 0 0,-1-1 0 0 0,-1 1 0 0 0,-1 0 0 0 0,-1 0 0 0 0,-1 0 0 0 0,-1 0 1 0 0,-3 15-81 0 0,3-34 23 0 0,-1 0 0 0 0,0 0 0 0 0,0 0 0 0 0,0-1 0 0 0,0 1 0 0 0,-1-1 0 0 0,1 1 0 0 0,-1-1 0 0 0,0 0 0 0 0,0 0 0 0 0,0 0 0 0 0,0 0 0 0 0,-1 0 0 0 0,1-1 0 0 0,-1 0 0 0 0,0 1 0 0 0,0-1 0 0 0,1-1 0 0 0,-1 1 0 0 0,0 0 0 0 0,-1-1 0 0 0,1 0 0 0 0,0 0 0 0 0,0 0 0 0 0,0-1 0 0 0,-1 1 0 0 0,1-1 0 0 0,0 0 0 0 0,-1 0 0 0 0,1-1 0 0 0,0 1 0 0 0,0-1 0 0 0,-1 0 0 0 0,1 0 0 0 0,0 0 0 0 0,0-1 0 0 0,0 1 0 0 0,0-1 1 0 0,0 0-1 0 0,1 0 0 0 0,-3-2-23 0 0,-12-11 55 0 0,1-1 1 0 0,0 0-1 0 0,1-1 1 0 0,1-1-1 0 0,1 0 1 0 0,1-1-1 0 0,0 0 1 0 0,2-1-1 0 0,-2-4-55 0 0,-20-30 94 0 0,18 32-54 0 0,1-2 0 0 0,0 1 0 0 0,2-1-1 0 0,1-1 1 0 0,1 0 0 0 0,1-1 0 0 0,1 0 0 0 0,1 0 0 0 0,2-1 0 0 0,1 0 0 0 0,0 0 0 0 0,2-8-40 0 0,1 7 32 0 0,1 20-22 0 0,-1 1 1 0 0,1-1-1 0 0,0 1 1 0 0,0-1 0 0 0,1 1-1 0 0,0-1 1 0 0,0 1-1 0 0,1 0 1 0 0,0 0-1 0 0,0-1 1 0 0,1 1 0 0 0,-1 1-1 0 0,2-1 1 0 0,-1 0-1 0 0,1 1 1 0 0,2-4-11 0 0,4-1 20 0 0,0 0 1 0 0,0 1-1 0 0,1 0 1 0 0,0 1-1 0 0,1 0 1 0 0,0 0-1 0 0,1 1 0 0 0,-1 1 1 0 0,2 0-1 0 0,-1 1 1 0 0,1 1-1 0 0,8-3-20 0 0,146-60 107 0 0,79-13-99 0 0,-115 9-320 0 0,-111 64 87 0 0,-19 8 161 0 0,-2 0-8 0 0,0 0-34 0 0,0 0-12 0 0,0 0 0 0 0,0 0 17 0 0,0 0 24 0 0,0 0 5 0 0,-2 2 1 0 0,-3 6 38 0 0,0 0-1 0 0,0 1 1 0 0,1-1 0 0 0,0 1 0 0 0,1 0-1 0 0,0 0 1 0 0,0 0 0 0 0,0 0-1 0 0,2 0 1 0 0,-1 1 0 0 0,1-1 0 0 0,0 1-1 0 0,1-1 1 0 0,0 1 0 0 0,1-1 0 0 0,0 1-1 0 0,0-1 1 0 0,1 0 0 0 0,0 1 0 0 0,1 2 33 0 0,-1-10-8 0 0,-1 1-1 0 0,0 0 1 0 0,1-1 0 0 0,-1 1 0 0 0,1-1 0 0 0,0 0 0 0 0,0 0 0 0 0,0 1 0 0 0,0-1 0 0 0,0 0 0 0 0,0-1 0 0 0,0 1 0 0 0,1 0 0 0 0,-1-1 0 0 0,1 1 0 0 0,-1-1 0 0 0,1 0 0 0 0,0 0 0 0 0,0 0-1 0 0,-1 0 1 0 0,1 0 0 0 0,0 0 0 0 0,0-1 0 0 0,0 0 0 0 0,0 1 0 0 0,0-1 0 0 0,-1 0 0 0 0,1 0 0 0 0,0-1 0 0 0,0 1 0 0 0,0-1 0 0 0,0 1 0 0 0,0-1 0 0 0,2-1 8 0 0,91-45-118 0 0,43-56-10 0 0,-59-16 49 0 0,-78 112 76 0 0,0-1 1 0 0,-1 1-1 0 0,0-1 1 0 0,-1 1-1 0 0,0-1 1 0 0,0 0-1 0 0,-1 1 1 0 0,1-1-1 0 0,-2 1 1 0 0,1-1-1 0 0,-1 1 1 0 0,0 0-1 0 0,-1 0 1 0 0,1 0-1 0 0,-1 0 1 0 0,-1 0-1 0 0,1 0 1 0 0,-1 1-1 0 0,-1 0 1 0 0,1-1-1 0 0,-1 2 1 0 0,0-1-1 0 0,0 0 1 0 0,-1 1-1 0 0,1 0 1 0 0,-1 1-1 0 0,0-1 1 0 0,-1 1-1 0 0,1 0 1 0 0,-1 0-1 0 0,0 1 1 0 0,0 0-1 0 0,-1 0 3 0 0,2 0-1 0 0,1 0 0 0 0,0 0 0 0 0,-1 1 0 0 0,0-1 0 0 0,1 1-1 0 0,-1 1 1 0 0,0-1 0 0 0,0 1 0 0 0,0 0 0 0 0,0 0 0 0 0,0 1 0 0 0,0 0-1 0 0,0 0 1 0 0,-1 0 0 0 0,1 1 0 0 0,0 0 0 0 0,0 0 0 0 0,0 1 0 0 0,1-1 0 0 0,-1 1-1 0 0,0 1 1 0 0,1-1 0 0 0,-1 1 0 0 0,1 0 0 0 0,0 0 0 0 0,-1 0 0 0 0,2 1-1 0 0,-1 0 1 0 0,0 0 0 0 0,1 0 0 0 0,0 0 0 0 0,0 1 0 0 0,0 0 0 0 0,0 0 1 0 0,-68 147 0 0 0,69-143 0 0 0,1 0 0 0 0,0 0 1 0 0,1-1-1 0 0,0 1 1 0 0,0 0-1 0 0,1 0 1 0 0,0 0-1 0 0,1 0 0 0 0,0 0 1 0 0,0 0-1 0 0,1 0 1 0 0,0 0-1 0 0,0-1 0 0 0,1 1 1 0 0,1-1-1 0 0,-1 1 1 0 0,1-1-1 0 0,0 0 1 0 0,1 0-1 0 0,11 10 0 0 0</inkml:trace>
  <inkml:trace contextRef="#ctx0" brushRef="#br0" timeOffset="52630.238">22322 9169 9440 0 0,'6'-23'136'0'0,"-5"22"-122"0"0,-1 0-1 0 0,1 1 1 0 0,-1-1 0 0 0,1 0 0 0 0,-1 1 0 0 0,1-1 0 0 0,0 1 0 0 0,-1-1-1 0 0,1 1 1 0 0,-1-1 0 0 0,1 1 0 0 0,0 0 0 0 0,-1-1 0 0 0,1 1-1 0 0,0 0 1 0 0,0-1 0 0 0,-1 1 0 0 0,1 0 0 0 0,0 0 0 0 0,0 0 0 0 0,0 0-1 0 0,-1 0 1 0 0,1 0 0 0 0,0 0 0 0 0,0 0 0 0 0,-1 0 0 0 0,1 0 0 0 0,0 0-1 0 0,0 0 1 0 0,0 0 0 0 0,-1 1 0 0 0,1-1 0 0 0,0 0 0 0 0,-1 1-1 0 0,1-1 1 0 0,0 0 0 0 0,-1 1 0 0 0,1-1 0 0 0,0 1 0 0 0,-1-1 0 0 0,1 1-1 0 0,-1-1 1 0 0,1 1 0 0 0,-1 0 0 0 0,1-1 0 0 0,-1 1 0 0 0,1 0 0 0 0,-1-1-1 0 0,0 1 1 0 0,1 0 0 0 0,-1-1 0 0 0,0 1 0 0 0,1 0 0 0 0,-1 0-14 0 0,7 28 255 0 0,-2 1 0 0 0,0-1 0 0 0,-2 1 0 0 0,-1 0 0 0 0,-2 0 0 0 0,-1 0 0 0 0,-1 0 0 0 0,-1-1 0 0 0,-2 1 0 0 0,-1-1 0 0 0,-2 2-255 0 0,-2 86 361 0 0,10-117-355 0 0,0-1-1 0 0,-1 1 0 0 0,1-1 1 0 0,0 0-1 0 0,0 1 0 0 0,0-1 1 0 0,0 1-1 0 0,0-1 0 0 0,0 1 1 0 0,0-1-1 0 0,1 0 0 0 0,-1 1 1 0 0,0-1-1 0 0,0 1 0 0 0,0-1 1 0 0,0 1-1 0 0,1-1 0 0 0,-1 1 1 0 0,0-1-1 0 0,1 1 0 0 0,-1-1 1 0 0,0 1-1 0 0,1-1 0 0 0,-1 1 1 0 0,0 0-1 0 0,1-1 0 0 0,-1 1 1 0 0,1-1-1 0 0,-1 1 0 0 0,1 0 1 0 0,-1 0-1 0 0,1-1 0 0 0,-1 1 1 0 0,1 0-1 0 0,-1 0 0 0 0,1 0 1 0 0,-1-1-1 0 0,1 1 0 0 0,-1 0 1 0 0,1 0-1 0 0,0 0 0 0 0,-1 0 1 0 0,1 0-1 0 0,-1 0 0 0 0,1 0 1 0 0,-1 0-1 0 0,1 0 0 0 0,0 0 1 0 0,-1 1-1 0 0,1-1 0 0 0,-1 0 1 0 0,1 0-1 0 0,-1 0 0 0 0,1 1 1 0 0,-1-1-1 0 0,1 0 0 0 0,-1 1 1 0 0,1-1-1 0 0,-1 0 0 0 0,0 1 1 0 0,1-1-1 0 0,-1 1 0 0 0,1-1 1 0 0,-1 1-1 0 0,0-1 0 0 0,1 0 1 0 0,-1 1-6 0 0,94-179 262 0 0,-56 99-75 0 0,-34 68-161 0 0,0 0 0 0 0,0 0 0 0 0,1 0 0 0 0,1 1 0 0 0,0-1 1 0 0,1 1-1 0 0,-1 1 0 0 0,2-1 0 0 0,-1 1 0 0 0,1 1 0 0 0,1 0 0 0 0,8-7-26 0 0,54-27 136 0 0,-12 28 24 0 0,-50 15-138 0 0,0 1 0 0 0,0 0-1 0 0,0 1 1 0 0,0 0 0 0 0,0 0 0 0 0,-1 1-1 0 0,1 0 1 0 0,-1 0 0 0 0,0 1 0 0 0,0 0-1 0 0,0 0 1 0 0,-1 1 0 0 0,7 6-22 0 0,26 31 68 0 0,-23-27-29 0 0</inkml:trace>
  <inkml:trace contextRef="#ctx0" brushRef="#br0" timeOffset="53482.368">23192 9055 9040 0 0,'0'0'248'0'0,"0"0"1"0"0,0 0 6 0 0,0 0-23 0 0,0 0-96 0 0,1 4-24 0 0,36 285 1550 0 0,4-42 37 0 0,-38-210-1474 0 0,-3-36-183 0 0,0-1-13 0 0,0 0 0 0 0,13-20 34 0 0,211-325 544 0 0,-220 340-600 0 0,-3 1 3 0 0,1-1 0 0 0,0 1 0 0 0,0 0-1 0 0,0 0 1 0 0,0 0 0 0 0,1 0 0 0 0,0 0 0 0 0,-1 0 0 0 0,2 1 0 0 0,-1-1 0 0 0,0 1 0 0 0,1 0 0 0 0,-1 0 0 0 0,1 0 0 0 0,0 0 0 0 0,0 1-1 0 0,0-1 1 0 0,0 1 0 0 0,0 0 0 0 0,1 1 0 0 0,-1-1 0 0 0,1 1 0 0 0,-1 0 0 0 0,1 0 0 0 0,0 0 0 0 0,-1 0 0 0 0,1 1 0 0 0,0 0 0 0 0,-1 0-1 0 0,1 0 1 0 0,0 0 0 0 0,-1 1 0 0 0,4 1-10 0 0,-3 3 23 0 0,-1 1 0 0 0,0 0-1 0 0,0 0 1 0 0,-1 0-1 0 0,1 0 1 0 0,-1 1 0 0 0,-1 0-1 0 0,1-1 1 0 0,-1 1 0 0 0,0 0-1 0 0,-1 0 1 0 0,0 0 0 0 0,0 0-1 0 0,0 0 1 0 0,-1 1 0 0 0,0-1-1 0 0,0 0 1 0 0,-1 0-1 0 0,0 0 1 0 0,0 0 0 0 0,-1 0-1 0 0,-1 6-22 0 0,1-5 12 0 0,-62 146 438 0 0,65-79-206 0 0,27-81-113 0 0,38-50-22 0 0,-22 19-74 0 0,-13 13 4 0 0,-1-2 0 0 0,-2-1 0 0 0,0-1 0 0 0,-2-1 0 0 0,-1-2 0 0 0,3-7-39 0 0,51-88 94 0 0,-67 112-67 0 0,-12 14-26 0 0,0 0 1 0 0,0 1-1 0 0,1-1 1 0 0,-1 0 0 0 0,0 0-1 0 0,0 1 1 0 0,0-1-1 0 0,0 0 1 0 0,1 0-1 0 0,-1 0 1 0 0,0 1-1 0 0,0-1 1 0 0,0 0-1 0 0,1 0 1 0 0,-1 0 0 0 0,0 0-1 0 0,0 1 1 0 0,1-1-1 0 0,-1 0 1 0 0,0 0-1 0 0,0 0 1 0 0,1 0-1 0 0,-1 0 1 0 0,0 0 0 0 0,1 0-1 0 0,-1 0 1 0 0,0 0-1 0 0,0 0 1 0 0,1 0-1 0 0,-1 0 1 0 0,0 0-1 0 0,1 0 1 0 0,-1 0-1 0 0,0 0 1 0 0,0 0 0 0 0,1 0-1 0 0,-1 0 1 0 0,0 0-1 0 0,0-1 1 0 0,1 1-1 0 0,-1 0 1 0 0,0 0-1 0 0,0 0 1 0 0,0 0-1 0 0,1-1 1 0 0,-1 1 0 0 0,0 0-1 0 0,0 0-1 0 0,-24 117 59 0 0,-7 3-5 0 0,24-81-41 0 0,6-34-5 0 0,-1-1 0 0 0,1 1 1 0 0,0-1-1 0 0,0 1 0 0 0,0-1 0 0 0,1 1 0 0 0,0 0 1 0 0,0-1-1 0 0,0 1 0 0 0,0 0 0 0 0,1-1 1 0 0,-1 1-1 0 0,1 0 0 0 0,0-1 0 0 0,1 0 0 0 0,-1 1 1 0 0,1-1-1 0 0,0 0 0 0 0,0 1 0 0 0,0-1 1 0 0,1 0-1 0 0,1 1-8 0 0,1 1 16 0 0,0-1 0 0 0,0-1 0 0 0,1 1-1 0 0,0-1 1 0 0,0 0 0 0 0,0 0 0 0 0,0-1 0 0 0,0 0 0 0 0,1 0 0 0 0,0 0 0 0 0,-1-1 0 0 0,1 0 0 0 0,0-1 0 0 0,0 1 0 0 0,0-1-1 0 0,7 0-15 0 0,23-2 88 0 0</inkml:trace>
  <inkml:trace contextRef="#ctx0" brushRef="#br0" timeOffset="53875.14">24691 9345 11760 0 0,'0'0'346'0'0,"0"-5"12"0"0,1 1-302 0 0,-1 1 0 0 0,1 0 0 0 0,-1-1 0 0 0,0 1 0 0 0,-1-1 0 0 0,1 1 0 0 0,-1-1 0 0 0,1 1 0 0 0,-1 0 0 0 0,0-1 0 0 0,0 1 0 0 0,0 0 0 0 0,-1 0 0 0 0,1-1 0 0 0,-1 1 0 0 0,0 0 0 0 0,0 1 0 0 0,0-1 0 0 0,0 0 0 0 0,0 0 0 0 0,-1 1 0 0 0,1 0 0 0 0,-1-1 0 0 0,0 1 0 0 0,1 0 0 0 0,-1 0 0 0 0,0 0 0 0 0,0 1 0 0 0,0-1 1 0 0,0 1-1 0 0,-1 0 0 0 0,1-1 0 0 0,0 1 0 0 0,-1 1 0 0 0,1-1 0 0 0,0 0 0 0 0,-1 1 0 0 0,1 0 0 0 0,-1 0 0 0 0,1 0 0 0 0,-1 0 0 0 0,1 1 0 0 0,-1-1-56 0 0,-19 8 142 0 0,-1 1-1 0 0,2 1 1 0 0,-1 1 0 0 0,2 1-1 0 0,-1 0 1 0 0,2 2 0 0 0,-3 3-142 0 0,-51 31 384 0 0,61-42-339 0 0,2 1 0 0 0,-1 1 1 0 0,1 0-1 0 0,0 1 0 0 0,1 0 1 0 0,0 0-1 0 0,0 1 0 0 0,1 0 1 0 0,0 1-1 0 0,1 0 0 0 0,0 0 1 0 0,1 1-1 0 0,-3 6-45 0 0,10-16 7 0 0,1 1 1 0 0,0-1-1 0 0,-1 0 0 0 0,1 0 0 0 0,0 1 1 0 0,0-1-1 0 0,0 0 0 0 0,1 0 0 0 0,-1 0 1 0 0,0 0-1 0 0,1 0 0 0 0,0 0 0 0 0,-1-1 1 0 0,1 1-1 0 0,0 0 0 0 0,0-1 0 0 0,0 1 0 0 0,0-1 1 0 0,0 0-1 0 0,0 0 0 0 0,0 1 0 0 0,0-2 1 0 0,0 1-1 0 0,1 0 0 0 0,-1 0 0 0 0,0-1 1 0 0,1 1-1 0 0,-1-1 0 0 0,0 1 0 0 0,1-1 1 0 0,-1 0-1 0 0,1 0 0 0 0,-1 0 0 0 0,0-1 1 0 0,1 1-1 0 0,-1 0 0 0 0,1-1 0 0 0,-1 0 1 0 0,0 1-1 0 0,0-1 0 0 0,1 0 0 0 0,1-1-7 0 0,5 1 1 0 0,7-1 14 0 0,0-1 0 0 0,0 0 0 0 0,-1-1-1 0 0,1-1 1 0 0,-1 0 0 0 0,0-1 0 0 0,0-1-1 0 0,-1 0 1 0 0,1-1 0 0 0,5-5-15 0 0,68-32 51 0 0,0 44-2 0 0,-86 1-39 0 0,-4 76 27 0 0,9 28-21 0 0,0-83-15 0 0</inkml:trace>
  <inkml:trace contextRef="#ctx0" brushRef="#br0" timeOffset="54378.159">25372 9309 11048 0 0,'0'0'322'0'0,"0"0"10"0"0,-3-3-1 0 0,-1 0-276 0 0,-31-7 1121 0 0,-35 41 460 0 0,-14 47-728 0 0,44-36-563 0 0,31-32-311 0 0,0 0 0 0 0,0 1 0 0 0,1 0 0 0 0,1 1 0 0 0,0 0 0 0 0,0 0 0 0 0,1 0 0 0 0,1 1-1 0 0,0 0 1 0 0,1 0 0 0 0,0 0 0 0 0,1 0 0 0 0,1 1 0 0 0,0 0 0 0 0,0-1 0 0 0,2 1 0 0 0,0 5-34 0 0,1-13 9 0 0,0-1 1 0 0,1 0-1 0 0,0 0 0 0 0,1 0 0 0 0,-1 0 0 0 0,1 0 1 0 0,0 0-1 0 0,0 0 0 0 0,0-1 0 0 0,1 0 0 0 0,-1 1 1 0 0,1-1-1 0 0,0-1 0 0 0,0 1 0 0 0,1 0 0 0 0,-1-1 1 0 0,1 0-1 0 0,0 0 0 0 0,-1-1 0 0 0,1 1 1 0 0,1-1-1 0 0,-1 0 0 0 0,0 0 0 0 0,0-1 0 0 0,1 1 1 0 0,-1-1-1 0 0,1 0 0 0 0,-1-1 0 0 0,1 0 0 0 0,-1 1 1 0 0,1-2-1 0 0,-1 1 0 0 0,1-1 0 0 0,0 1 0 0 0,-1-2 1 0 0,0 1-1 0 0,1 0 0 0 0,-1-1 0 0 0,0 0 1 0 0,0-1-1 0 0,0 1 0 0 0,0-1 0 0 0,4-3-9 0 0,245-129 195 0 0,-72-15-17 0 0,-121 87-32 0 0,-59 61-126 0 0,-2 2 2 0 0,0 0 1 0 0,-8-3 50 0 0,4 7-65 0 0,0 1-1 0 0,1-1 0 0 0,-1 1 0 0 0,1 0 1 0 0,0 0-1 0 0,1 0 0 0 0,-1 0 1 0 0,1 1-1 0 0,0-1 0 0 0,1 1 0 0 0,-1-1 1 0 0,1 1-1 0 0,0 0 0 0 0,0-1 0 0 0,1 1 1 0 0,0 0-1 0 0,0 0 0 0 0,0 0 0 0 0,1-1 1 0 0,-1 1-1 0 0,1 0 0 0 0,1 0 0 0 0,-1-1 1 0 0,1 1-1 0 0,0-1 0 0 0,0 0 0 0 0,1 1 1 0 0,0-1-1 0 0,-1 0 0 0 0,2 0 0 0 0,-1-1 1 0 0,1 1-1 0 0,-1-1 0 0 0,2 1-7 0 0,87 67 73 0 0,56 14 54 0 0,-127-77-110 0 0</inkml:trace>
  <inkml:trace contextRef="#ctx0" brushRef="#br0" timeOffset="54676.812">26445 8757 12864 0 0,'13'-98'1116'0'0,"-15"85"-913"0"0,0 8 346 0 0,2 3 560 0 0,-53 78-461 0 0,14-19-387 0 0,24-33-174 0 0,1 0-1 0 0,0 1 1 0 0,2 1-1 0 0,1 0 1 0 0,1 1-1 0 0,1-1 1 0 0,1 2-1 0 0,2-1 1 0 0,-2 18-87 0 0,1-13 62 0 0,3-8 2 0 0</inkml:trace>
  <inkml:trace contextRef="#ctx0" brushRef="#br0" timeOffset="55582.196">26554 9579 15072 0 0,'0'0'0'0'0,"0"0"0"0"0,-32-8 0 0 0,21 12 328 0 0,-1 0 16 0 0,-3-4-8 0 0,1 0 7 0 0,6 3-215 0 0,8-3 0 0 0,-7 9-8 0 0,7-9 16 0 0,-10 5 296 0 0,10-5 0 0 0,0 0 0 0 0,10 12 0 0 0,-6-2-304 0 0,-4-10 16 0 0,10 8-8 0 0</inkml:trace>
  <inkml:trace contextRef="#ctx0" brushRef="#br0" timeOffset="56551.452">19135 6319 5016 0 0,'-11'-38'2'0'0,"4"-23"13"0"0,2 42 1985 0 0,5 30-1713 0 0,18 111 334 0 0,-15-72-386 0 0</inkml:trace>
  <inkml:trace contextRef="#ctx0" brushRef="#br0" timeOffset="63315.443">11949 11242 2000 0 0,'0'0'80'0'0,"0"0"0"0"0,0 0 1 0 0,0 0 1 0 0,0 0-21 0 0,0 0-6 0 0,-4 2-5 0 0,-11 2 94 0 0,11-3 359 0 0,4-1 89 0 0,0 0 0 0 0,0 0-75 0 0,14-6-10 0 0,261-349 1429 0 0,-161 191-1631 0 0,11-23 46 0 0,-80 100 87 0 0,-38 67 16 0 0,-10 24 548 0 0,-62 169-432 0 0,51-132-465 0 0,1 0 1 0 0,1 1-1 0 0,3 0 1 0 0,2 0 0 0 0,1 1-1 0 0,1 22-105 0 0,-28 156 312 0 0,17-145-187 0 0,3 0 0 0 0,4 0-1 0 0,3 1 1 0 0,4 0 0 0 0,3 4-125 0 0,-2-71 25 0 0,1 0 0 0 0,1-1 0 0 0,0 1 0 0 0,0 0 1 0 0,1 0-1 0 0,0-1 0 0 0,1 1 0 0 0,0-1 0 0 0,0 1 0 0 0,1-1 0 0 0,0 0 0 0 0,1-1 1 0 0,0 2-26 0 0,-3-9 8 0 0,0-1 0 0 0,0 1 1 0 0,0 0-1 0 0,0-1 1 0 0,0 1-1 0 0,0-1 0 0 0,0 0 1 0 0,0 0-1 0 0,0 0 1 0 0,0 0-1 0 0,0 0 0 0 0,0 0 1 0 0,0 0-1 0 0,1-1 1 0 0,-1 1-1 0 0,-1-1 0 0 0,1 0 1 0 0,0 1-1 0 0,0-1 1 0 0,0 0-1 0 0,0 0 0 0 0,0 0 1 0 0,-1 0-1 0 0,1-1 1 0 0,0 1-1 0 0,-1 0 0 0 0,1-1 1 0 0,-1 1-1 0 0,1-1 1 0 0,-1 1-1 0 0,0-1 0 0 0,0 0-7 0 0,3-1 7 0 0,15-18 27 0 0,-2 0 0 0 0,0-2 1 0 0,-1 0-1 0 0,-1 0 0 0 0,-2-2 1 0 0,0 0-1 0 0,-1 0 0 0 0,-2-1 0 0 0,-1 0 1 0 0,-1-1-1 0 0,1-7-35 0 0,-4 20 32 0 0,20-100 465 0 0,-44 140-402 0 0,6 9-40 0 0,1 1-1 0 0,2 1 1 0 0,1-1 0 0 0,2 2-1 0 0,2-1 1 0 0,1 7-55 0 0,2 44 176 0 0,1-86-168 0 0,1 1 1 0 0,0-1-1 0 0,0 0 0 0 0,0 0 1 0 0,1 0-1 0 0,-1 0 1 0 0,0 0-1 0 0,1 0 0 0 0,-1 0 1 0 0,1 0-1 0 0,0 0 0 0 0,0 0 1 0 0,0 0-1 0 0,0 0 1 0 0,0 0-1 0 0,0-1 0 0 0,0 1 1 0 0,0 0-1 0 0,1-1 1 0 0,-1 1-1 0 0,1-1 0 0 0,-1 1 1 0 0,1-1-1 0 0,0 0 0 0 0,-1 0 1 0 0,1 0-1 0 0,0 0 1 0 0,0 0-1 0 0,0 0 0 0 0,0 0 1 0 0,0 0-1 0 0,0-1 0 0 0,0 1 1 0 0,0-1-1 0 0,0 1 1 0 0,0-1-1 0 0,0 0 0 0 0,0 0 1 0 0,0 0-1 0 0,0 0 1 0 0,0 0-1 0 0,1-1-8 0 0,87-10 135 0 0,-61 6-79 0 0</inkml:trace>
  <inkml:trace contextRef="#ctx0" brushRef="#br0" timeOffset="63817.701">13100 11568 8744 0 0,'-1'-128'1130'0'0,"1"127"-1135"0"0,1-6 165 0 0,-1-1 0 0 0,-1 0 0 0 0,1 0 1 0 0,-1 1-1 0 0,0-1 0 0 0,-1 0 0 0 0,0 1 1 0 0,0-1-1 0 0,-1 1 0 0 0,0 0 0 0 0,0 0 1 0 0,-1 0-1 0 0,1 0 0 0 0,-2 1 0 0 0,1-1 0 0 0,-1 1 1 0 0,0 0-1 0 0,-5-5-160 0 0,7 10 24 0 0,-1 0 0 0 0,1 1-1 0 0,0 0 1 0 0,0 0 0 0 0,-1-1 0 0 0,1 2 0 0 0,0-1 0 0 0,0 0-1 0 0,-1 1 1 0 0,1-1 0 0 0,0 1 0 0 0,0 0 0 0 0,0 0-1 0 0,0 1 1 0 0,0-1 0 0 0,0 0 0 0 0,0 1 0 0 0,0 0 0 0 0,1 0-1 0 0,-1 0 1 0 0,0 0 0 0 0,1 0 0 0 0,0 0 0 0 0,-1 0 0 0 0,1 1-1 0 0,0 0 1 0 0,0-1 0 0 0,0 2-24 0 0,-6 4 36 0 0,-6 8-9 0 0,1 0 0 0 0,1 1 0 0 0,1 1 1 0 0,0-1-1 0 0,1 2 0 0 0,1 0 0 0 0,1 0 1 0 0,1 0-1 0 0,-4 17-27 0 0,-7 10 28 0 0,13-36-20 0 0,0 0-1 0 0,1 0 1 0 0,0 0 0 0 0,1 0 0 0 0,0 1 0 0 0,0-1-1 0 0,1 1 1 0 0,1 0 0 0 0,0 0 0 0 0,0 0-1 0 0,1-1 1 0 0,1 2-8 0 0,-1-9 1 0 0,1 0 0 0 0,0 0 0 0 0,0 0 0 0 0,0 0 0 0 0,0 0 0 0 0,0 0 1 0 0,1-1-1 0 0,-1 1 0 0 0,1 0 0 0 0,0-1 0 0 0,-1 1 0 0 0,1-1 0 0 0,1 0 0 0 0,-1 0 0 0 0,0 0 0 0 0,0 0 0 0 0,1 0 0 0 0,-1 0 0 0 0,1 0 0 0 0,0-1 0 0 0,-1 1 0 0 0,1-1 0 0 0,0 0 0 0 0,0 0 0 0 0,0 0 0 0 0,0 0 0 0 0,0 0 0 0 0,0-1 0 0 0,0 1 0 0 0,0-1 0 0 0,0 0 0 0 0,0 0 1 0 0,0 0-1 0 0,1 0 0 0 0,-1-1 0 0 0,0 1 0 0 0,0-1 0 0 0,0 0 0 0 0,0 0 0 0 0,1 0-1 0 0,117-53 8 0 0,-105 43-8 0 0,-1-1 0 0 0,0 0 0 0 0,-1-1 0 0 0,0-1 0 0 0,-1 0 0 0 0,0-1 0 0 0,-2 0 0 0 0,1-1 0 0 0,1-5 0 0 0,51-73 0 0 0,-41 58 2 0 0,-22 34 12 0 0,-4 4-11 0 0,-1-1 1 0 0,1 1 0 0 0,0 0 0 0 0,0 0 0 0 0,1 0 0 0 0,-1 0 0 0 0,0 1 0 0 0,1-1 0 0 0,-1 1 0 0 0,1-1 0 0 0,0 1 0 0 0,0 0-1 0 0,0 0 1 0 0,0 0 0 0 0,0 0 0 0 0,1 0 0 0 0,-1 1 0 0 0,1-1 0 0 0,0 0 0 0 0,0 1 0 0 0,0-1 0 0 0,1 1 0 0 0,-1-1 0 0 0,1 1-1 0 0,0 1-3 0 0,-4 9 12 0 0,-5 11 18 0 0,6-18-12 0 0,-1 0-1 0 0,1-1 1 0 0,0 2-1 0 0,0-1 1 0 0,1 0 0 0 0,0 0-1 0 0,0 1 1 0 0,1-1-1 0 0,0 1 1 0 0,0 0 0 0 0,1-1-1 0 0,0 1 1 0 0,0 0-1 0 0,1-1 1 0 0,0 1-1 0 0,0-1 1 0 0,1 1 0 0 0,-1-1-1 0 0,2 1 1 0 0,-1-1-1 0 0,1 0 1 0 0,0 0 0 0 0,4 6-18 0 0,3-7 48 0 0</inkml:trace>
  <inkml:trace contextRef="#ctx0" brushRef="#br0" timeOffset="64906.361">13525 10976 6632 0 0,'0'0'178'0'0,"0"0"10"0"0,0 0-1 0 0,0 0-14 0 0,0 0-65 0 0,0 4-8 0 0,2 9-20 0 0,10 2 655 0 0,-1-16-518 0 0,3-5-135 0 0,1-1-1 0 0,-1 0 1 0 0,-1-1-1 0 0,1-1 0 0 0,-2 0 1 0 0,1-1-1 0 0,-1 0 0 0 0,-1-1 1 0 0,1 0-1 0 0,-2-1 1 0 0,5-7-82 0 0,66-60 339 0 0,-68 68-302 0 0,-2 0-1 0 0,1 0 1 0 0,-1-1-1 0 0,-1-1 1 0 0,0 0-1 0 0,-1-1 1 0 0,-1 1 0 0 0,5-10-37 0 0,24-37 106 0 0,-35 57-100 0 0,1 0 1 0 0,-1 0 0 0 0,0 0 0 0 0,0-1 0 0 0,0 1-1 0 0,0-1 1 0 0,-1 0 0 0 0,1 0 0 0 0,-1 1 0 0 0,0-1-1 0 0,0 0 1 0 0,0 0 0 0 0,-1 0 0 0 0,1 0 0 0 0,-1 0-1 0 0,0 0 1 0 0,0 0 0 0 0,0 0 0 0 0,-1 0-1 0 0,1 0 1 0 0,-1 0 0 0 0,0 0 0 0 0,0 0 0 0 0,-1 1-1 0 0,1-1 1 0 0,-1 0 0 0 0,0 1 0 0 0,0-1 0 0 0,0 1-1 0 0,0-1 1 0 0,0 1 0 0 0,-1 0 0 0 0,-1-1-7 0 0,-55-6 41 0 0,51 8-38 0 0,-1 0 0 0 0,1 1 0 0 0,-1 0 0 0 0,1 0 0 0 0,-1 1 0 0 0,0 0-1 0 0,1 0 1 0 0,-1 1 0 0 0,1 0 0 0 0,-1 1 0 0 0,1-1 0 0 0,-1 2 0 0 0,1-1 0 0 0,0 1 0 0 0,0 1 0 0 0,-5 2-3 0 0,4 0 1 0 0,-1 1 0 0 0,1 0 1 0 0,0 0-1 0 0,0 1 0 0 0,1 0 1 0 0,0 0-1 0 0,1 1 0 0 0,0 0 1 0 0,0 1-1 0 0,1-1 0 0 0,-3 7-1 0 0,-4 14 2 0 0,2 0-1 0 0,1 1 1 0 0,1 1 0 0 0,2-1-1 0 0,1 1 1 0 0,-2 28-2 0 0,-48 301 16 0 0,52-320-16 0 0,1 1 0 0 0,2 0 0 0 0,2-1 0 0 0,1 1 0 0 0,3 0 0 0 0,1-1 0 0 0,3 3 0 0 0,-9-42 1 0 0,0 1 0 0 0,0-1 0 0 0,1 0 0 0 0,-1 0 1 0 0,1 0-1 0 0,-1 0 0 0 0,1 0 0 0 0,0 0 1 0 0,-1 0-1 0 0,1 0 0 0 0,0 0 0 0 0,1 0 0 0 0,-1 0 1 0 0,0-1-1 0 0,0 1 0 0 0,1 0 0 0 0,-1-1 0 0 0,1 1 1 0 0,-1-1-1 0 0,1 1 0 0 0,0-1 0 0 0,0 0 0 0 0,-1 0 1 0 0,1 0-1 0 0,0 0 0 0 0,0 0 0 0 0,0 0 0 0 0,0 0 1 0 0,0-1-1 0 0,0 1 0 0 0,0-1 0 0 0,1 0 0 0 0,-1 1 1 0 0,0-1-1 0 0,0 0 0 0 0,0 0 0 0 0,0 0 0 0 0,0 0 1 0 0,1-1-1 0 0,-1 1 0 0 0,1-1-1 0 0,101-73 76 0 0,13-19 240 0 0,-114 92-267 0 0,-3 1 11 0 0,0 0-1 0 0,-7 20 125 0 0,-10 6-131 0 0,-1-2 0 0 0,0 0 0 0 0,-2-1 0 0 0,-1-1 1 0 0,-1-1-1 0 0,-6 3-53 0 0,-57 39 168 0 0,-6-20 58 0 0,71-13-20 0 0,20-28-181 0 0,13 16 30 0 0,-8-12-45 0 0,0 0 0 0 0,0-1 0 0 0,1 0 0 0 0,0 0 0 0 0,0 0 0 0 0,0-1 0 0 0,0 0 0 0 0,1 0 1 0 0,-1-1-1 0 0,1 1 0 0 0,0-2 0 0 0,0 1 0 0 0,0-1 0 0 0,1 0 0 0 0,-1 0 0 0 0,1-1 0 0 0,-1 0 0 0 0,1 0 1 0 0,-1-1-1 0 0,1 0 0 0 0,-1 0 0 0 0,1-1 0 0 0,-1 0 0 0 0,1 0 0 0 0,-1 0 0 0 0,7-3-10 0 0,137-41 107 0 0,-30 2-11 0 0,-84 29-61 0 0,-30 13-26 0 0,-1-1-1 0 0,0 1 0 0 0,1-2 0 0 0,-1 1 1 0 0,0-1-1 0 0,0 0 0 0 0,0 0 0 0 0,-1 0 1 0 0,1-1-1 0 0,-1 0 0 0 0,0 0 0 0 0,0 0 1 0 0,0-1-1 0 0,0 0 0 0 0,-1 0 0 0 0,0 0 1 0 0,0 0-1 0 0,1-3-8 0 0,-4 6 15 0 0,-1 2 2 0 0,0 0 3 0 0,0 0-8 0 0,0 0 1 0 0,0 0-2 0 0,0 0 2 0 0,0 0-2 0 0,0 0 2 0 0,0 0-2 0 0,-17 20 20 0 0,13-16-30 0 0,1 1 1 0 0,0 0-1 0 0,0 0 1 0 0,0 0-1 0 0,1 1 1 0 0,0-1-1 0 0,0 1 1 0 0,0-1 0 0 0,1 1-1 0 0,-1 0 1 0 0,2-1-1 0 0,-1 1 1 0 0,0 0-1 0 0,1 0 1 0 0,0 0-1 0 0,1 0 1 0 0,-1-1 0 0 0,1 1-1 0 0,0 0 1 0 0,1 0-1 0 0,-1-1 1 0 0,1 1-1 0 0,0-1 1 0 0,0 1-1 0 0,1-1 1 0 0,0 0 0 0 0,0 0-1 0 0,0 0 1 0 0,0 0-1 0 0,2 0-1 0 0,-2-2 1 0 0,1-1-1 0 0,0 1 1 0 0,0-1-1 0 0,1 0 0 0 0,-1 0 1 0 0,0-1-1 0 0,1 1 1 0 0,-1-1-1 0 0,1 0 1 0 0,0 0-1 0 0,-1 0 0 0 0,1-1 1 0 0,0 0-1 0 0,-1 0 1 0 0,1 0-1 0 0,0 0 1 0 0,-1-1-1 0 0,1 1 0 0 0,0-1 1 0 0,-1 0-1 0 0,1-1 1 0 0,-1 1-1 0 0,0-1 1 0 0,1 0-1 0 0,0-1 0 0 0,16-7 2 0 0,-1-1 0 0 0,-1-1-1 0 0,0-1 1 0 0,0 0 0 0 0,-1-2 0 0 0,-1 0 0 0 0,0-1 0 0 0,-1-2-2 0 0,76-81 9 0 0,-89 94-8 0 0,0 0 0 0 0,0 0 0 0 0,-1 0 0 0 0,0-1 0 0 0,0 1 0 0 0,0-1 0 0 0,-1 1 0 0 0,1-1 0 0 0,-2 0 0 0 0,1 1 0 0 0,0-1 0 0 0,-1 0 0 0 0,0 0 0 0 0,-1 0 0 0 0,1 0 0 0 0,-1 1 0 0 0,0-1 0 0 0,-1 0 0 0 0,1 1 0 0 0,-1-1 0 0 0,0 1 0 0 0,0-1 0 0 0,-1 1 0 0 0,0 0 0 0 0,0 0 0 0 0,0 0 0 0 0,0 1 0 0 0,-3-3-1 0 0,2 1 1 0 0,-1 1-1 0 0,-1 0 1 0 0,1 1 0 0 0,-1-1 0 0 0,1 1-1 0 0,-1 0 1 0 0,0 0 0 0 0,-1 1 0 0 0,1 0 0 0 0,-1 0-1 0 0,1 0 1 0 0,-1 1 0 0 0,0 0 0 0 0,0 0-1 0 0,0 1 1 0 0,0 0 0 0 0,0 0 0 0 0,0 1-1 0 0,0-1 1 0 0,0 2 0 0 0,0-1 0 0 0,-1 1-1 0 0,1 0 1 0 0,0 0 0 0 0,0 1 0 0 0,1 0-1 0 0,-1 0 1 0 0,0 1 0 0 0,1 0 0 0 0,-1 0-1 0 0,1 0 1 0 0,0 1 0 0 0,0 0 0 0 0,0 0-1 0 0,1 1 1 0 0,-1-1 0 0 0,1 1 0 0 0,0 1-1 0 0,0-1 1 0 0,1 1 0 0 0,0-1 0 0 0,0 1 0 0 0,0 0-1 0 0,-2 6 0 0 0,-44 124 19 0 0,52-6 20 0 0,2-110-31 0 0</inkml:trace>
  <inkml:trace contextRef="#ctx0" brushRef="#br0" timeOffset="65914.27">14640 11389 7632 0 0,'-2'-3'176'0'0,"-10"-23"337"0"0,12 25-410 0 0,0 1-14 0 0,0 0 6 0 0,0 0 26 0 0,0 0 103 0 0,16 20 516 0 0,-5 9-585 0 0,-2 1 0 0 0,-1-1 0 0 0,-1 1 0 0 0,-2 1 1 0 0,-1-1-1 0 0,-1 1 0 0 0,-2 0 0 0 0,-1 0 0 0 0,-3 27-155 0 0,-26 36 455 0 0,29-92-422 0 0,0-2 4 0 0,0 0-5 0 0,0 0-5 0 0,0 0 2 0 0,0 0-2 0 0,0 0 1 0 0,9-15 25 0 0,87-266 130 0 0,-71 186-96 0 0,-24 94-87 0 0,-1-3 8 0 0,1 0 0 0 0,0 0 0 0 0,0 0-1 0 0,0-1 1 0 0,0 1 0 0 0,1 0 0 0 0,-1 1-1 0 0,1-1 1 0 0,0 0 0 0 0,0 0 0 0 0,1 1-1 0 0,-1 0 1 0 0,1-1 0 0 0,0 1 0 0 0,0 0 0 0 0,0 0-1 0 0,0 0 1 0 0,0 1 0 0 0,1-1 0 0 0,-1 1-1 0 0,1-1 1 0 0,-1 1 0 0 0,1 1 0 0 0,0-1-1 0 0,0 0 1 0 0,0 1 0 0 0,0 0 0 0 0,0 0-1 0 0,0 0 1 0 0,1 0 0 0 0,-1 1 0 0 0,0-1 0 0 0,0 1-1 0 0,0 0 1 0 0,1 1 0 0 0,-1-1 0 0 0,1 1-8 0 0,5 3 13 0 0,1 1 0 0 0,-1 0 1 0 0,0 0-1 0 0,-1 1 0 0 0,0 1 1 0 0,1 0-1 0 0,-2 0 0 0 0,1 0 1 0 0,-1 1-1 0 0,-1 1 0 0 0,1-1 1 0 0,-1 1-1 0 0,-1 0 0 0 0,1 1 1 0 0,3 8-14 0 0,37 123 142 0 0,-46-1 45 0 0,-7-64-66 0 0,8-63-11 0 0,6-7-46 0 0</inkml:trace>
  <inkml:trace contextRef="#ctx0" brushRef="#br0" timeOffset="66448.229">15281 11539 7736 0 0,'0'0'206'0'0,"0"0"-3"0"0,0 0 4 0 0,0 0-18 0 0,0 0-73 0 0,0 0-15 0 0,4-3-1 0 0,9-8 31 0 0,-1-1-1 0 0,-1-1 1 0 0,0 0 0 0 0,-1-1-1 0 0,-1 0 1 0 0,0 0-1 0 0,0-1 1 0 0,-2 0-1 0 0,0-1 1 0 0,0 0-1 0 0,0-4-130 0 0,18-78 728 0 0,-25 96-669 0 0,-10-3 125 0 0,6 5-169 0 0,-1 0-1 0 0,1 0 1 0 0,-1 0-1 0 0,1 1 1 0 0,0 0 0 0 0,-1 0-1 0 0,1 0 1 0 0,0 1-1 0 0,0-1 1 0 0,-1 1 0 0 0,1 0-1 0 0,1 0 1 0 0,-1 1 0 0 0,0-1-1 0 0,0 1 1 0 0,1 0-1 0 0,0 0 1 0 0,-1 0 0 0 0,1 0-1 0 0,0 0 1 0 0,0 1-1 0 0,1-1 1 0 0,-2 4-15 0 0,-6 9 14 0 0,1 2 0 0 0,1-1 0 0 0,1 1 0 0 0,0 1 0 0 0,1-1 0 0 0,1 1 0 0 0,1 0 0 0 0,1 0 0 0 0,0 0 0 0 0,1 19-14 0 0,-4 9 17 0 0,4-42-16 0 0,0 0 1 0 0,0 1-1 0 0,1 0 0 0 0,-1-1 0 0 0,1 1 0 0 0,1 0 0 0 0,-1-1 1 0 0,1 1-1 0 0,0 0 0 0 0,0 0 0 0 0,1-1 0 0 0,0 1 0 0 0,0 0 0 0 0,0-1 1 0 0,1 1-1 0 0,-1-1 0 0 0,1 1 0 0 0,1-1 0 0 0,-1 0 0 0 0,1 0 1 0 0,0 0-1 0 0,0 0 0 0 0,0 0 0 0 0,1 0 0 0 0,-1-1 0 0 0,1 0 0 0 0,0 0 1 0 0,1 0-1 0 0,-1 0 0 0 0,1-1 0 0 0,0 1 0 0 0,-1-1 0 0 0,1-1 1 0 0,1 1-1 0 0,-1-1 0 0 0,0 1 0 0 0,1-1-1 0 0,105-8 7 0 0,-64 2-7 0 0</inkml:trace>
  <inkml:trace contextRef="#ctx0" brushRef="#br0" timeOffset="66809.525">16048 11191 6224 0 0,'-2'-4'176'0'0,"-35"-39"618"0"0,28 41-335 0 0,-7 3-34 0 0,14-1-415 0 0,-9 2 71 0 0,0 1 1 0 0,0-1 0 0 0,1 2-1 0 0,-1 0 1 0 0,1 0 0 0 0,-1 1-1 0 0,1 0 1 0 0,1 0 0 0 0,-1 1-1 0 0,1 1 1 0 0,0 0 0 0 0,-5 4-82 0 0,-12 15 159 0 0,1 0 0 0 0,2 2 0 0 0,0 1 0 0 0,2 0 1 0 0,-7 15-160 0 0,20-30 20 0 0,0 1 1 0 0,1 0 0 0 0,1 0-1 0 0,0 0 1 0 0,1 0 0 0 0,0 1-1 0 0,2 0 1 0 0,0 0 0 0 0,0 0-1 0 0,2 1 1 0 0,0-1 0 0 0,1 15-21 0 0,1-26 5 0 0,0 1 1 0 0,0-1-1 0 0,0 1 0 0 0,1-1 1 0 0,-1 0-1 0 0,1 1 1 0 0,1-1-1 0 0,-1 0 1 0 0,1-1-1 0 0,0 1 0 0 0,0 0 1 0 0,0-1-1 0 0,1 1 1 0 0,-1-1-1 0 0,1 0 0 0 0,0 0 1 0 0,0-1-1 0 0,1 1 1 0 0,-1-1-1 0 0,1 0 1 0 0,0 0-1 0 0,0 0 0 0 0,0-1 1 0 0,0 1-1 0 0,0-1 1 0 0,0-1-1 0 0,0 1 1 0 0,6 0-6 0 0,2 1 10 0 0,1 0 0 0 0,0-1 1 0 0,0-1-1 0 0,-1-1 0 0 0,1 0 0 0 0,0 0 1 0 0,0-1-1 0 0,0-1 0 0 0,-1 0 1 0 0,1-1-1 0 0,2-2-10 0 0,143-39 87 0 0,27-2 18 0 0,-159 40-74 0 0</inkml:trace>
  <inkml:trace contextRef="#ctx0" brushRef="#br0" timeOffset="67311.829">17144 11206 7136 0 0,'5'0'232'0'0,"197"18"950"0"0,-30 22 777 0 0,-83-8-1179 0 0,-66-23-525 0 0</inkml:trace>
  <inkml:trace contextRef="#ctx0" brushRef="#br0" timeOffset="67876.448">18426 11629 9440 0 0,'0'0'190'0'0,"0"0"-3"0"0,6-8 2 0 0,159-274 590 0 0,-80 128-60 0 0,-80 146-682 0 0,1 0 1 0 0,-2-1 0 0 0,1 0 0 0 0,-1 0 0 0 0,0 0-1 0 0,-1 0 1 0 0,0-1 0 0 0,-1 1 0 0 0,0-1 0 0 0,0 1 0 0 0,-1-1-1 0 0,0 0 1 0 0,-1 0 0 0 0,0 0 0 0 0,0 0 0 0 0,-1 1-1 0 0,-1-1 1 0 0,1 0 0 0 0,-2 1 0 0 0,1-1 0 0 0,-1 1-1 0 0,-1 0 1 0 0,0-1 0 0 0,0 2 0 0 0,-1-1 0 0 0,0 0-1 0 0,0 1 1 0 0,-1 0 0 0 0,0 0 0 0 0,0 1 0 0 0,-7-7-38 0 0,6 12 12 0 0,0-1 1 0 0,0 1-1 0 0,0 0 1 0 0,0 0-1 0 0,0 1 1 0 0,-1 0-1 0 0,1 0 0 0 0,0 1 1 0 0,-1 0-1 0 0,1 0 1 0 0,-1 1-1 0 0,1 0 1 0 0,0 0-1 0 0,0 0 1 0 0,0 1-1 0 0,0 0 1 0 0,0 1-1 0 0,0 0 1 0 0,0 0-1 0 0,1 0 1 0 0,-1 1-1 0 0,1 0 1 0 0,0 0-1 0 0,0 0 1 0 0,0 1-1 0 0,1 0 1 0 0,0 0-1 0 0,0 1 1 0 0,0-1-1 0 0,0 1 1 0 0,1 0-1 0 0,0 0 1 0 0,-1 4-13 0 0,0-5 10 0 0,0-1 0 0 0,0 1 0 0 0,1 0 0 0 0,0 1 0 0 0,0-1 0 0 0,0 1 0 0 0,1 0 0 0 0,-1 0 1 0 0,2 0-1 0 0,-1 0 0 0 0,1 0 0 0 0,-1 1 0 0 0,2-1 0 0 0,-1 1 0 0 0,1-1 0 0 0,0 1 0 0 0,0 0 1 0 0,1-1-1 0 0,0 1 0 0 0,0 0 0 0 0,1 0 0 0 0,0-1 0 0 0,0 1 0 0 0,0-1 0 0 0,1 1 0 0 0,0-1 0 0 0,0 1 1 0 0,0-1-1 0 0,1 0 0 0 0,0 0 0 0 0,1 0-10 0 0,6 5 36 0 0,1 0-1 0 0,0-1 1 0 0,0 0 0 0 0,1-1 0 0 0,1-1 0 0 0,-1 0-1 0 0,1 0 1 0 0,1-2 0 0 0,-1 1 0 0 0,1-2-1 0 0,1 0 1 0 0,-1 0 0 0 0,0-1 0 0 0,1-1-1 0 0,0-1 1 0 0,0 0 0 0 0,8 0-36 0 0,72-12 343 0 0,5-12 314 0 0,-98 22-586 0 0,-2 0 1 0 0,0 0 2 0 0,0 0 13 0 0,0 0 8 0 0,0 0 1 0 0,0 0-7 0 0,0 0-26 0 0,-9 14 57 0 0,9-13-119 0 0,-15 22 74 0 0,1 2-1 0 0,1-1 0 0 0,1 2 1 0 0,2-1-1 0 0,0 2 1 0 0,-5 24-75 0 0,15-46 11 0 0,-1-1 0 0 0,1 1 0 0 0,0 0 0 0 0,0-1 0 0 0,0 1 1 0 0,1-1-1 0 0,-1 1 0 0 0,1-1 0 0 0,0 0 0 0 0,1 1 1 0 0,-1-1-1 0 0,1 0 0 0 0,-1 1 0 0 0,1-1 0 0 0,1 0 1 0 0,-1-1-1 0 0,1 1 0 0 0,-1 0 0 0 0,1-1 0 0 0,0 1 1 0 0,0-1-1 0 0,0 0 0 0 0,1 0 0 0 0,-1 0 0 0 0,1 0 0 0 0,0-1 1 0 0,0 1-1 0 0,0-1 0 0 0,0 0 0 0 0,0 0 0 0 0,0-1 1 0 0,0 1-1 0 0,4 0-11 0 0,8-1 38 0 0</inkml:trace>
  <inkml:trace contextRef="#ctx0" brushRef="#br0" timeOffset="68205.642">19101 11446 11352 0 0,'-2'4'5'0'0,"0"-2"21"0"0,1 0 1 0 0,-1 0-1 0 0,1 0 0 0 0,0 0 1 0 0,-1 1-1 0 0,1-1 1 0 0,0 0-1 0 0,0 0 1 0 0,0 1-1 0 0,1-1 0 0 0,-1 1 1 0 0,1-1-1 0 0,-1 0 1 0 0,1 1-1 0 0,0-1 1 0 0,0 1-1 0 0,0-1 0 0 0,0 1 1 0 0,0-1-1 0 0,0 1 1 0 0,1-1-1 0 0,0 1 0 0 0,-1-1 1 0 0,1 0-1 0 0,0 1 1 0 0,0-1-1 0 0,0 0 1 0 0,0 0-1 0 0,0 1 0 0 0,1-1 1 0 0,-1 0-1 0 0,1 0-26 0 0,2 3 54 0 0,0 0 1 0 0,0 0-1 0 0,1-1 0 0 0,-1 0 0 0 0,1 0 0 0 0,0 0 0 0 0,0 0 0 0 0,0-1 0 0 0,1 0 0 0 0,-1 0 0 0 0,1 0 1 0 0,0-1-1 0 0,0 0 0 0 0,0 0 0 0 0,0 0 0 0 0,0-1 0 0 0,0 0 0 0 0,0 0 0 0 0,6 0-54 0 0,0-2 101 0 0,1-1 0 0 0,-1 0-1 0 0,0 0 1 0 0,-1-1 0 0 0,1-1-1 0 0,0 0 1 0 0,-1 0 0 0 0,0-1-1 0 0,0-1 1 0 0,0 0 0 0 0,-1 0-1 0 0,0-1 1 0 0,0 0 0 0 0,7-7-101 0 0,53-55 680 0 0,-52 44-493 0 0,-13 19-152 0 0,0 0 1 0 0,-1 0-1 0 0,1 0 0 0 0,-1-1 1 0 0,-1 1-1 0 0,1-1 1 0 0,-1 0-1 0 0,0 0 0 0 0,-1 0 1 0 0,0 0-1 0 0,0 0 0 0 0,0-1 1 0 0,-1 1-1 0 0,0-1 0 0 0,-1 1 1 0 0,1-4-36 0 0,-4 5 13 0 0,-1 0 0 0 0,1 0 1 0 0,-1 1-1 0 0,0-1 0 0 0,0 1 0 0 0,-1 0 0 0 0,1 0 1 0 0,-1 1-1 0 0,0-1 0 0 0,-1 1 0 0 0,1 0 1 0 0,-1 0-1 0 0,0 1 0 0 0,0 0 0 0 0,0 0 0 0 0,0 0 1 0 0,0 1-1 0 0,0 0 0 0 0,-1 0 0 0 0,0 1 1 0 0,1-1-1 0 0,-1 1 0 0 0,1 1 0 0 0,-5-1-13 0 0,5 0 6 0 0,0-1-1 0 0,1 1 0 0 0,-1 1 1 0 0,0-1-1 0 0,0 1 1 0 0,1 0-1 0 0,-1 0 0 0 0,0 0 1 0 0,0 1-1 0 0,1 0 1 0 0,-1 0-1 0 0,0 1 1 0 0,1-1-1 0 0,-1 1 0 0 0,1 0 1 0 0,0 1-1 0 0,-1-1 1 0 0,1 1-1 0 0,1 0 0 0 0,-1 1 1 0 0,0-1-1 0 0,1 1 1 0 0,-1 0-1 0 0,1 0 1 0 0,0 0-1 0 0,0 0 0 0 0,1 1 1 0 0,0 0-1 0 0,-1 0 1 0 0,1 0-1 0 0,1 0 0 0 0,-1 0 1 0 0,-1 5-6 0 0,-2 129 54 0 0,13-114-46 0 0</inkml:trace>
  <inkml:trace contextRef="#ctx0" brushRef="#br0" timeOffset="69055.745">19853 11084 6728 0 0,'0'0'56'0'0,"0"0"-2"0"0,0 0-2 0 0,0 0 6 0 0,0 0-14 0 0,0 0-4 0 0,0 0 0 0 0,0 0 24 0 0,0 0 96 0 0,0 0 25 0 0,6-2 6 0 0,18-10-112 0 0,-1-1 0 0 0,-1-1 1 0 0,-1 0-1 0 0,0-2 0 0 0,0-1 0 0 0,-2 0 1 0 0,11-13-80 0 0,44-37 109 0 0,115-127 141 0 0,-187 192-244 0 0,1 0 1 0 0,-1 0-1 0 0,0-1 0 0 0,1 1 0 0 0,-1-1 0 0 0,0 1 0 0 0,0-1 0 0 0,-1 0 0 0 0,1 0 0 0 0,-1 0 0 0 0,1 0 0 0 0,-1 0 0 0 0,0 0 0 0 0,0 0 0 0 0,0 0 0 0 0,0-1 0 0 0,-1 1 0 0 0,0 0 0 0 0,1-1 0 0 0,-1 1 0 0 0,0 0 1 0 0,0-1-1 0 0,-1 1 0 0 0,1 0 0 0 0,-1-1 0 0 0,0 1 0 0 0,0 0 0 0 0,0 0 0 0 0,0 0 0 0 0,0 0 0 0 0,-1 0 0 0 0,1 0 0 0 0,-1 0 0 0 0,0 0 0 0 0,0 0 0 0 0,0 1 0 0 0,0-1 0 0 0,0 1 0 0 0,-2-1-6 0 0,-64-5 72 0 0,57 7-67 0 0,-1 1-1 0 0,0 0 1 0 0,1 0-1 0 0,-1 1 1 0 0,0 1-1 0 0,1 0 1 0 0,-1 0-1 0 0,1 1 1 0 0,0 1-1 0 0,0 0 1 0 0,0 0-1 0 0,0 1 1 0 0,1 1-1 0 0,0-1 1 0 0,0 2-1 0 0,0-1 1 0 0,1 2-1 0 0,0-1 1 0 0,0 1-1 0 0,1 0 1 0 0,0 1-1 0 0,-2 3-4 0 0,-9 13 9 0 0,1 0 0 0 0,0 1 0 0 0,2 1 0 0 0,2 1 0 0 0,0 0 0 0 0,2 1 0 0 0,-8 25-9 0 0,-69 158 38 0 0,74-180-9 0 0,1 0 1 0 0,2 1-1 0 0,1 0 0 0 0,2 1 0 0 0,1 0 0 0 0,1 1 0 0 0,2-1 0 0 0,2 1 0 0 0,1 0 0 0 0,2 13-29 0 0,0-41 13 0 0,0-1 0 0 0,1 0-1 0 0,0 1 1 0 0,0-1 0 0 0,0 0 0 0 0,1 0 0 0 0,0 0-1 0 0,0 0 1 0 0,1 0 0 0 0,0 0 0 0 0,0-1 0 0 0,0 1 0 0 0,0-1-1 0 0,1 0 1 0 0,0 0 0 0 0,0 0 0 0 0,1 0 0 0 0,-1-1-1 0 0,1 0 1 0 0,0 0 0 0 0,0 0 0 0 0,0 0 0 0 0,1-1-1 0 0,-1 0 1 0 0,1 0 0 0 0,0 0 0 0 0,0-1 0 0 0,0 0-1 0 0,0 0 1 0 0,0-1 0 0 0,0 1 0 0 0,1-1 0 0 0,-1-1-1 0 0,0 1 1 0 0,1-1 0 0 0,-1 0 0 0 0,0-1 0 0 0,5 0-13 0 0,9-4 47 0 0,-1-1 0 0 0,0-1-1 0 0,-1-1 1 0 0,1-1 0 0 0,-1 0 0 0 0,-1-2 0 0 0,0 0 0 0 0,-1 0 0 0 0,0-2 0 0 0,13-13-47 0 0,19-11 97 0 0,-13 10-37 0 0,-6 8 37 0 0,-1-2-1 0 0,-1-1 1 0 0,-1-2 0 0 0,-1 0 0 0 0,-1-2-1 0 0,-1 0 1 0 0,-1-2 0 0 0,9-15-97 0 0,-22 8 218 0 0,-9 33-131 0 0,-22-3 193 0 0,8 7-248 0 0,0 0 1 0 0,0 1-1 0 0,0 1 0 0 0,1 0 1 0 0,-1 1-1 0 0,1 1 0 0 0,1 0 1 0 0,-1 0-1 0 0,1 1 1 0 0,0 1-1 0 0,0 0 0 0 0,1 1 1 0 0,0 0-1 0 0,1 1 0 0 0,0 0 1 0 0,1 0-1 0 0,0 1 0 0 0,0 0 1 0 0,1 1-1 0 0,0 0 0 0 0,1 0 1 0 0,1 1-1 0 0,0-1 1 0 0,1 2-1 0 0,0-1 0 0 0,-1 4-32 0 0,1-2 36 0 0,1-1 0 0 0,0 1 0 0 0,0 0 0 0 0,2 0 0 0 0,0 0 0 0 0,1 1 0 0 0,0-1 0 0 0,1 0 0 0 0,1 0 0 0 0,1 6-36 0 0,1-16 13 0 0,0-1 0 0 0,1 1 0 0 0,0-1 0 0 0,0 1 0 0 0,0-1 0 0 0,0 0-1 0 0,1-1 1 0 0,-1 1 0 0 0,1-1 0 0 0,0 0 0 0 0,0 0 0 0 0,0 0 0 0 0,1-1 0 0 0,-1 0 0 0 0,0 0-1 0 0,1 0 1 0 0,0 0 0 0 0,-1-1 0 0 0,1 0 0 0 0,0-1 0 0 0,2 1-13 0 0,180 10 401 0 0,44-55 29 0 0,-173 27-318 0 0</inkml:trace>
  <inkml:trace contextRef="#ctx0" brushRef="#br0" timeOffset="69794.892">21882 10958 10040 0 0,'-3'-2'288'0'0,"-16"-8"554"0"0,-6 74-35 0 0,-24 162 434 0 0,41-200-1149 0 0,2 0 1 0 0,0 1-1 0 0,2-1 0 0 0,1 1 0 0 0,1 0 0 0 0,1 0 0 0 0,2 0 0 0 0,0 0 1 0 0,3 10-93 0 0,-4-35 6 0 0,0 0 1 0 0,0 0-1 0 0,0 0 1 0 0,0 0 0 0 0,1 0-1 0 0,-1 0 1 0 0,0 0-1 0 0,1 0 1 0 0,-1 0-1 0 0,1 0 1 0 0,0 0 0 0 0,0-1-1 0 0,0 1 1 0 0,0 0-1 0 0,0 0 1 0 0,0-1 0 0 0,0 1-1 0 0,1-1 1 0 0,-1 1-1 0 0,0-1 1 0 0,1 1-1 0 0,-1-1 1 0 0,1 0 0 0 0,0 0-1 0 0,-1 1 1 0 0,1-1-1 0 0,0 0 1 0 0,0-1 0 0 0,0 1-1 0 0,-1 0 1 0 0,1-1-1 0 0,0 1 1 0 0,0-1 0 0 0,0 1-1 0 0,0-1 1 0 0,0 0-1 0 0,0 0 1 0 0,0 0-1 0 0,0 0 1 0 0,0 0 0 0 0,0 0-1 0 0,0 0 1 0 0,0-1-1 0 0,0 1 1 0 0,0-1 0 0 0,0 0-1 0 0,0 1 1 0 0,0-1-1 0 0,0 0 1 0 0,0-1-7 0 0,108-90 117 0 0,-8-30-27 0 0,7-43 30 0 0,-88 136-80 0 0,-20 27-31 0 0,-1 2 6 0 0,0 0-1 0 0,0 0-4 0 0,0 0-2 0 0,-4 12 9 0 0,-45 143 130 0 0,47-150-137 0 0,1 0 0 0 0,-1 1 0 0 0,1-1 1 0 0,0 0-1 0 0,0 1 0 0 0,1-1 0 0 0,0 0 1 0 0,0 1-1 0 0,0-1 0 0 0,1 1 0 0 0,-1-1 1 0 0,1 0-1 0 0,1 1 0 0 0,-1-1 0 0 0,1 0 1 0 0,0 0-1 0 0,0 0 0 0 0,0 0 1 0 0,1 0-1 0 0,-1 0 0 0 0,1-1 0 0 0,0 1 1 0 0,1-1-1 0 0,-1 0 0 0 0,1 0 0 0 0,0 0 1 0 0,0-1-1 0 0,0 1 0 0 0,0-1 0 0 0,1 0 1 0 0,-1 0-1 0 0,1 0 0 0 0,4 1-10 0 0,11 1 42 0 0</inkml:trace>
  <inkml:trace contextRef="#ctx0" brushRef="#br0" timeOffset="70109.67">22780 11084 8432 0 0,'-47'9'715'0'0,"-21"8"-23"0"0,57-14-614 0 0,1 0-1 0 0,0 1 0 0 0,0 1 0 0 0,0 0 1 0 0,1 0-1 0 0,0 1 0 0 0,0 0 0 0 0,0 1 1 0 0,1 0-1 0 0,0 0 0 0 0,0 0 0 0 0,0 1 1 0 0,1 1-1 0 0,-5 8-77 0 0,6-10 38 0 0,1 0 1 0 0,0 1-1 0 0,0 0 1 0 0,0 0-1 0 0,2 0 0 0 0,-1 0 1 0 0,1 1-1 0 0,0 0 1 0 0,0-1-1 0 0,1 1 1 0 0,0 0-1 0 0,1 0 0 0 0,0 0 1 0 0,1 0-1 0 0,-1 1 1 0 0,2-1-1 0 0,-1 0 0 0 0,1 0 1 0 0,1 0-1 0 0,0 0 1 0 0,3 8-39 0 0,-4-9 20 0 0,2 1 1 0 0,-1-1 0 0 0,1-1 0 0 0,0 1-1 0 0,1 0 1 0 0,0-1 0 0 0,0 0-1 0 0,0 0 1 0 0,1 0 0 0 0,0 0 0 0 0,1-1-1 0 0,0 1 1 0 0,0-2 0 0 0,0 1-1 0 0,0 0 1 0 0,1-1 0 0 0,0-1 0 0 0,0 1-1 0 0,0-1 1 0 0,1 0 0 0 0,-1-1 0 0 0,1 1-1 0 0,0-2 1 0 0,2 2-21 0 0,2-2 17 0 0,0 0 0 0 0,-1-1-1 0 0,1 0 1 0 0,0-1 0 0 0,0 0 0 0 0,0-1 0 0 0,0-1 0 0 0,0 0 0 0 0,-1 0-1 0 0,1-1 1 0 0,-1 0 0 0 0,1-1 0 0 0,-1 0 0 0 0,0-1 0 0 0,-1-1-1 0 0,1 1 1 0 0,-1-2 0 0 0,0 1 0 0 0,5-6-17 0 0,114-80 127 0 0,-94 67-103 0 0</inkml:trace>
  <inkml:trace contextRef="#ctx0" brushRef="#br0" timeOffset="70344.906">22719 10771 8432 0 0,'39'35'423'0'0,"6"4"-2"0"0,95 41 65 0 0,41 3 1305 0 0,-43 1-987 0 0,-119-72-617 0 0</inkml:trace>
  <inkml:trace contextRef="#ctx0" brushRef="#br0" timeOffset="70517.838">23368 11136 9344 0 0,'-12'16'20'0'0,"-5"11"54"0"0,1-1-8 0 0,-60 145 408 0 0,62-125-203 0 0,29-33-10 0 0,-6-16-163 0 0</inkml:trace>
  <inkml:trace contextRef="#ctx0" brushRef="#br0" timeOffset="70706.213">23438 10530 6728 0 0,'0'0'0'0'0,"0"0"0"0"0,0 0 0 0 0,-18 22 48 0 0,18-22 0 0 0,-3 8 0 0 0,3 2 8 0 0,0-10-24 0 0,3 11 8 0 0,-3-11-8 0 0,8 13 8 0 0,2 1 128 0 0,-2-3 16 0 0,3-4-16 0 0</inkml:trace>
  <inkml:trace contextRef="#ctx0" brushRef="#br0" timeOffset="71350.669">24216 10370 5824 0 0,'3'-11'58'0'0,"1"-1"0"0"0,1 1 0 0 0,-1 0 0 0 0,2 0 0 0 0,0 0 0 0 0,0 1 0 0 0,1 0 0 0 0,0 0 0 0 0,0 0 0 0 0,1 1 0 0 0,1 0 0 0 0,1 0-58 0 0,-3 1 168 0 0,-7 8-150 0 0,0 0 0 0 0,0 1 0 0 0,0-1 0 0 0,0 0 0 0 0,0 1 0 0 0,0-1 0 0 0,0 0 0 0 0,1 0 0 0 0,-1 1 0 0 0,0-1 0 0 0,0 0 0 0 0,0 0 0 0 0,1 1 0 0 0,-1-1 0 0 0,0 0-1 0 0,0 0 1 0 0,1 0 0 0 0,-1 1 0 0 0,0-1 0 0 0,0 0 0 0 0,1 0 0 0 0,-1 0 0 0 0,0 0 0 0 0,0 0 0 0 0,1 1 0 0 0,-1-1 0 0 0,0 0 0 0 0,1 0 0 0 0,-1 0 0 0 0,0 0 0 0 0,1 0-1 0 0,-1 0 1 0 0,0 0 0 0 0,1 0 0 0 0,-1 0 0 0 0,0 0 0 0 0,1 0 0 0 0,-1 0 0 0 0,0 0 0 0 0,0-1 0 0 0,1 1 0 0 0,-1 0 0 0 0,0 0 0 0 0,1 0 0 0 0,-1 0 0 0 0,0-1 0 0 0,0 1-1 0 0,1 0 1 0 0,-1 0 0 0 0,0 0 0 0 0,0-1 0 0 0,1 1 0 0 0,-1 0 0 0 0,0-1-18 0 0,-1 23 53 0 0,0-1 0 0 0,-1 1-1 0 0,-2-1 1 0 0,0 0 0 0 0,-1-1 0 0 0,-1 1 0 0 0,-1-1-1 0 0,-1 0 1 0 0,-1 0 0 0 0,-8 13-53 0 0,-79 111 187 0 0,-127 303 90 0 0,-25-53-65 0 0,211-345-136 0 0,36-48-61 0 0,6-128 57 0 0,-4 109-46 0 0,0 0-1 0 0,1 0 1 0 0,1-1 0 0 0,1 2 0 0 0,0-1 0 0 0,2 0 0 0 0,0 1-1 0 0,6-11-25 0 0,-12 27 9 0 0,1 1 0 0 0,-1-1 0 0 0,1 0 1 0 0,-1 0-1 0 0,1 1 0 0 0,0-1 0 0 0,-1 1 0 0 0,1-1 0 0 0,0 1 0 0 0,0-1 0 0 0,-1 1 0 0 0,1-1 0 0 0,0 1 0 0 0,0-1 0 0 0,0 1 0 0 0,-1 0 0 0 0,1 0 0 0 0,0-1 0 0 0,0 1 0 0 0,0 0 0 0 0,0 0 0 0 0,0 0 0 0 0,0 0 0 0 0,0 0 0 0 0,-1 0 0 0 0,1 0 0 0 0,0 0 0 0 0,0 1 0 0 0,0-1 0 0 0,0 0 0 0 0,0 0 0 0 0,-1 1 0 0 0,1-1 0 0 0,0 1 1 0 0,0-1-1 0 0,0 1 0 0 0,-1-1 0 0 0,1 1 0 0 0,0-1 0 0 0,-1 1 0 0 0,1-1 0 0 0,0 1 0 0 0,-1 0 0 0 0,1-1 0 0 0,-1 1 0 0 0,1 0 0 0 0,-1 0 0 0 0,1 0 0 0 0,-1-1 0 0 0,0 1 0 0 0,1 0 0 0 0,-1 0 0 0 0,0 0 0 0 0,0 0 0 0 0,0-1 0 0 0,1 1 0 0 0,-1 0 0 0 0,0 0 0 0 0,0 0 0 0 0,0 0 0 0 0,0 0-9 0 0,15 18 163 0 0,67 53 433 0 0,-79-70-586 0 0,1 1 10 0 0,1 0 0 0 0,-1 0 0 0 0,1 0 0 0 0,0 0 0 0 0,-1-1 0 0 0,1 0 1 0 0,1 0-1 0 0,-1-1 0 0 0,0 1 0 0 0,0-1 0 0 0,1 0 0 0 0,-1 0 0 0 0,0-1 0 0 0,1 0 1 0 0,-1 0-1 0 0,3 0-20 0 0,187-30 670 0 0,44-43-227 0 0,-230 70-420 0 0,1-1 1 0 0,-1 1-1 0 0,0-2 1 0 0,-1 1-1 0 0,1-1 1 0 0,-1-1-1 0 0,0 0 0 0 0,0 0 1 0 0,0 0-1 0 0,-1-1 1 0 0,0 0-1 0 0,-1-1 1 0 0,1 1-1 0 0,3-8-23 0 0,-3-15 224 0 0,-9 29-161 0 0,1-2-49 0 0,-1 1 0 0 0,1-1 0 0 0,-1 1 1 0 0,0-1-1 0 0,0 1 0 0 0,0 0 1 0 0,0-1-1 0 0,0 1 0 0 0,0 0 0 0 0,-1 1 1 0 0,1-1-1 0 0,-1 0 0 0 0,0 1 1 0 0,1-1-1 0 0,-1 1 0 0 0,0 0 0 0 0,0 0 1 0 0,1 0-1 0 0,-1 0 0 0 0,0 1 1 0 0,-1-1-15 0 0,-4-1 28 0 0,5 1-14 0 0,1 1 0 0 0,-1-1 1 0 0,1 1-1 0 0,-1-1 0 0 0,1 1 1 0 0,-1 0-1 0 0,1 0 0 0 0,-1 0 1 0 0,1 0-1 0 0,-1 0 0 0 0,1 0 1 0 0,-1 1-1 0 0,1-1 0 0 0,-1 1 0 0 0,1 0 1 0 0,-1 0-1 0 0,1 0 0 0 0,0 0 1 0 0,-1 0-1 0 0,1 0 0 0 0,0 1 1 0 0,0-1-1 0 0,-1 2-14 0 0,2-2 4 0 0,-11 6 38 0 0,1 1 1 0 0,0 1-1 0 0,1 0 1 0 0,0 0 0 0 0,0 1-1 0 0,1 0 1 0 0,1 1-1 0 0,0 0 1 0 0,0 0 0 0 0,1 1-1 0 0,0 0 1 0 0,1 0-1 0 0,-1 4-42 0 0,3-9 26 0 0,1 0 0 0 0,0 1-1 0 0,0-1 1 0 0,1 1-1 0 0,0 0 1 0 0,0 0 0 0 0,1 0-1 0 0,0 0 1 0 0,0 0 0 0 0,1 0-1 0 0,0 0 1 0 0,0 0 0 0 0,1 0-1 0 0,0 0 1 0 0,0 0-1 0 0,1 0 1 0 0,0 0 0 0 0,0-1-1 0 0,1 1 1 0 0,0-1 0 0 0,1 0-1 0 0,0 1 1 0 0,0-1 0 0 0,0-1-1 0 0,1 1 1 0 0,3 4-26 0 0,0-4 31 0 0,0-1 0 0 0,0 0 0 0 0,1 0 0 0 0,0-1 0 0 0,0 0 0 0 0,0-1 0 0 0,1 1 0 0 0,-1-2 0 0 0,1 1 0 0 0,0-2 1 0 0,0 1-1 0 0,0-1 0 0 0,0-1 0 0 0,1 0 0 0 0,-1 0 0 0 0,0-1 0 0 0,1 0 0 0 0,-1-1 0 0 0,0 0 0 0 0,0 0 0 0 0,1-2 0 0 0,-1 1 0 0 0,-1-1 0 0 0,1 0 0 0 0,0-1 0 0 0,-1 0 1 0 0,4-3-32 0 0,24-13 72 0 0</inkml:trace>
  <inkml:trace contextRef="#ctx0" brushRef="#br0" timeOffset="72090.824">25093 10827 9344 0 0,'0'0'225'0'0,"4"-4"4"0"0,65-60 385 0 0,18-60 316 0 0,25-22 408 0 0,-95 106-866 0 0,-17-23 242 0 0,-30 69-558 0 0,-2 13-124 0 0,0 1 0 0 0,1 2 0 0 0,2 1 0 0 0,0 1 0 0 0,-19 22-32 0 0,22-16 15 0 0,1 1-1 0 0,1 2 1 0 0,3 0-1 0 0,0 1 1 0 0,2 1-1 0 0,-4 14-14 0 0,-20 33 4 0 0,-102 220 11 0 0,132-272-14 0 0,1 0 0 0 0,2 0 1 0 0,0 1-1 0 0,2 0 0 0 0,2 0 1 0 0,-3 31-2 0 0,8-57 0 0 0,0 0 0 0 0,1 0 0 0 0,-1 1 1 0 0,1-1-1 0 0,0 0 0 0 0,1 0 1 0 0,-1 0-1 0 0,1 0 0 0 0,0 0 1 0 0,0 0-1 0 0,0 0 0 0 0,1 0 0 0 0,0 0 1 0 0,0-1-1 0 0,0 1 0 0 0,1-1 1 0 0,-1 1-1 0 0,1-1 0 0 0,0 0 1 0 0,0 0-1 0 0,1 0 0 0 0,-1 0 0 0 0,1-1 1 0 0,0 1-1 0 0,0-1 0 0 0,0 0 1 0 0,0 0-1 0 0,0 0 0 0 0,1-1 1 0 0,-1 0-1 0 0,6 2 0 0 0,1 3 3 0 0,0-1 0 0 0,0-1 0 0 0,1 0 0 0 0,0 0 1 0 0,0-1-1 0 0,0-1 0 0 0,1 0 0 0 0,-1 0 0 0 0,1-2 0 0 0,0 1 0 0 0,-1-2 1 0 0,1 1-1 0 0,0-2 0 0 0,-1 0 0 0 0,1 0 0 0 0,0-1 0 0 0,-1-1 0 0 0,0 0 0 0 0,1-1 1 0 0,4-2-4 0 0,124-75 57 0 0,-66 14 49 0 0,-55 53-54 0 0,-2-1 1 0 0,0 0-1 0 0,-1-1 1 0 0,0-2-1 0 0,-1 1 1 0 0,-2-2-1 0 0,1 0 1 0 0,-2 0-1 0 0,-1-2 1 0 0,0 1-1 0 0,-1-2 1 0 0,0-3-53 0 0,-10 24 21 0 0,-1-1 0 0 0,1 0 0 0 0,-1 1-1 0 0,1-1 1 0 0,-1 1 0 0 0,0-1 0 0 0,1 0 0 0 0,-1 1 0 0 0,0-1 0 0 0,0 0 0 0 0,0 1 0 0 0,0-1-1 0 0,0 0 1 0 0,-1 1 0 0 0,1-1 0 0 0,-1 1 0 0 0,1-1 0 0 0,-1 0 0 0 0,1 1 0 0 0,-1-1 0 0 0,0 1-1 0 0,1-1 1 0 0,-1 1 0 0 0,0 0 0 0 0,0-1 0 0 0,0 1 0 0 0,0 0 0 0 0,-1 0 0 0 0,1-1 0 0 0,0 1-1 0 0,0 0 1 0 0,-1 0 0 0 0,1 1 0 0 0,-1-1 0 0 0,1 0 0 0 0,-1 0 0 0 0,1 1 0 0 0,-1-1 0 0 0,1 0-1 0 0,-1 1 1 0 0,1 0 0 0 0,-1-1 0 0 0,0 1 0 0 0,1 0 0 0 0,-1 0 0 0 0,0 0 0 0 0,1 0-1 0 0,-1 0 1 0 0,0 0 0 0 0,1 0 0 0 0,-1 1 0 0 0,0-1 0 0 0,1 1 0 0 0,-2 0-21 0 0,-4 0 36 0 0,0 1 1 0 0,1 1 0 0 0,-1-1-1 0 0,0 1 1 0 0,1 0-1 0 0,-1 1 1 0 0,1-1-1 0 0,0 1 1 0 0,0 0 0 0 0,1 1-1 0 0,-1 0 1 0 0,1 0-1 0 0,0 0 1 0 0,0 0-1 0 0,1 1 1 0 0,0 0 0 0 0,0-1-1 0 0,0 2 1 0 0,0-1-1 0 0,1 0 1 0 0,0 1-1 0 0,0 0 1 0 0,1-1 0 0 0,0 1-1 0 0,0 0 1 0 0,1 0-1 0 0,0 0 1 0 0,-1 7-37 0 0,2-6 31 0 0,-1 1 0 0 0,1-1 1 0 0,0 0-1 0 0,1 1 0 0 0,0-1 0 0 0,0 0 0 0 0,1 0 1 0 0,0 0-1 0 0,1 0 0 0 0,-1 0 0 0 0,1 0 1 0 0,1 0-1 0 0,0-1 0 0 0,0 0 0 0 0,0 0 1 0 0,1 0-1 0 0,0 0 0 0 0,0-1 0 0 0,1 1 1 0 0,0-1-1 0 0,2 1-31 0 0,2 5 54 0 0,2 0 1 0 0,-1-1-1 0 0,1 0 1 0 0,1-1 0 0 0,0-1-1 0 0,1 0 1 0 0,-1 0-1 0 0,2-2 1 0 0,-1 0-1 0 0,1 0 1 0 0,0-1 0 0 0,0-1-1 0 0,13 2-54 0 0,-14-5 53 0 0,1-1 1 0 0,0 0-1 0 0,0-1 0 0 0,0-1 0 0 0,0 0 0 0 0,0-1 1 0 0,0-1-1 0 0,-1 0 0 0 0,1-1 0 0 0,-1-1 0 0 0,10-4-53 0 0,-17 5 32 0 0,0 0 0 0 0,1 0 0 0 0,-1-1 0 0 0,-1 0 0 0 0,1 0 0 0 0,-1-1 0 0 0,0 1 0 0 0,0-2-1 0 0,0 1 1 0 0,-1 0 0 0 0,0-1 0 0 0,1-2-32 0 0,1-4 57 0 0</inkml:trace>
  <inkml:trace contextRef="#ctx0" brushRef="#br0" timeOffset="72484.195">23761 10479 12552 0 0,'0'0'0'0'0,"0"0"0"0"0,25 4 0 0 0,12-4 272 0 0,0-3 8 0 0,-1 2 0 0 0,3 2-8 0 0,-1 2-152 0 0,2-6 0 0 0,3 2-8 0 0,4 1 16 0 0,3-3 248 0 0,-2 3 0 0 0,-4 4 0 0 0,1 10 0 0 0,-2-3-248 0 0,-7-7 8 0 0,-4 0 0 0 0</inkml:trace>
  <inkml:trace contextRef="#ctx0" brushRef="#br0" timeOffset="74242.652">26397 11155 4216 0 0,'-5'-1'296'0'0,"-2"-1"2085"0"0,23 0-1431 0 0,49 3-973 0 0,-39-1 259 0 0,258 18 3572 0 0,-205-5-3536 0 0,-16 0-272 0 0,-52-13 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20:23.2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0 687 600 0 0,'2'-4'216'0'0,"20"-61"401"0"0,25-75-267 0 0,13-17 548 0 0,29-82 1652 0 0,-81 184-1509 0 0,-7 34-897 0 0,-2 15-144 0 0,-4 15 0 0 0,-27 179 872 0 0,25-125-687 0 0,13 35 655 0 0,-6-95-814 0 0,1-1 0 0 0,-1 1 0 0 0,1 0 0 0 0,0-1 0 0 0,-1 1 0 0 0,1-1 0 0 0,1 0 0 0 0,-1 1 0 0 0,0-1 0 0 0,0 0 0 0 0,1 0 0 0 0,-1 1 0 0 0,1-1 0 0 0,0 0 0 0 0,0-1 0 0 0,-1 1 0 0 0,1 0 0 0 0,0 0 0 0 0,1-1 0 0 0,-1 1 0 0 0,0-1 0 0 0,0 0 0 0 0,1 0 0 0 0,-1 0 0 0 0,1 0 0 0 0,-1 0 1 0 0,1 0-1 0 0,-1-1 0 0 0,1 1 0 0 0,-1-1 0 0 0,1 1 0 0 0,-1-1 0 0 0,1 0 0 0 0,0 0 0 0 0,0 0-26 0 0,69-39 529 0 0,-56 31-443 0 0,0-1 0 0 0,-1-1 1 0 0,1-1-1 0 0,-2 0 0 0 0,0-1 0 0 0,0 0 0 0 0,-1-1 1 0 0,-1 0-1 0 0,0-1 0 0 0,-1-1 0 0 0,0 0 0 0 0,-2 0 0 0 0,1-1 1 0 0,-2-1-87 0 0,-3-24 502 0 0,-5 39-440 0 0,0 2 15 0 0,0 0 8 0 0,-4 2-60 0 0,-1 0-1 0 0,0 1 0 0 0,1-1 1 0 0,0 1-1 0 0,-1 0 0 0 0,1 1 1 0 0,0-1-1 0 0,1 1 0 0 0,-1-1 1 0 0,1 1-1 0 0,-1 0 0 0 0,1 1 1 0 0,0-1-1 0 0,1 0 0 0 0,-1 1 1 0 0,1 0-1 0 0,0-1 0 0 0,0 1 1 0 0,0 0-1 0 0,0 3-24 0 0,-6 9 60 0 0,6-11-46 0 0,1 0-1 0 0,-1 0 1 0 0,1 0-1 0 0,0 1 1 0 0,1-1-1 0 0,0 1 1 0 0,0-1 0 0 0,0 0-1 0 0,1 1 1 0 0,-1-1-1 0 0,2 0 1 0 0,-1 0 0 0 0,1 0-1 0 0,0 1 1 0 0,0-1-1 0 0,0-1 1 0 0,1 1 0 0 0,0 0-1 0 0,0-1 1 0 0,1 1-1 0 0,-1-1 1 0 0,1 0-1 0 0,0 0 1 0 0,0-1 0 0 0,1 1-1 0 0,0-1 1 0 0,0 0-1 0 0,0 0 1 0 0,0 0 0 0 0,0-1-1 0 0,1 0 1 0 0,-1 0-1 0 0,1 0 1 0 0,0-1-1 0 0,0 0 1 0 0,0 0 0 0 0,0 0-1 0 0,1-1 1 0 0,-1 0-1 0 0,0 0 1 0 0,0 0 0 0 0,2-1-14 0 0,58 10 129 0 0,-36-12-70 0 0</inkml:trace>
  <inkml:trace contextRef="#ctx0" brushRef="#br0" timeOffset="392.611">1077 161 8240 0 0,'0'0'224'0'0,"0"0"0"0"0,-2-4 0 0 0,-1-3-163 0 0,-47-41 727 0 0,44 47-745 0 0,1 0 1 0 0,-1 0-1 0 0,1 0 0 0 0,-1 1 1 0 0,1-1-1 0 0,-1 1 0 0 0,1 1 1 0 0,-1-1-1 0 0,0 1 0 0 0,1 0 1 0 0,0 0-1 0 0,-1 0 0 0 0,1 1 1 0 0,0 0-1 0 0,-1 0 0 0 0,1 1 1 0 0,0-1-1 0 0,1 1 0 0 0,-1 0 1 0 0,0 0-1 0 0,1 0 0 0 0,0 1 1 0 0,0 0-1 0 0,0 0 0 0 0,0 0 1 0 0,0 0-44 0 0,-86 128 441 0 0,83-117-419 0 0,0 1 0 0 0,1 0 0 0 0,0 0 0 0 0,2 0 0 0 0,0 1 0 0 0,0 0 0 0 0,2 0 0 0 0,0 0 0 0 0,1 0 0 0 0,0 0 0 0 0,2 0 0 0 0,0 1-22 0 0,-1-16 3 0 0,-1-1 0 0 0,1 1 0 0 0,0 0 0 0 0,1 0 0 0 0,-1 0 0 0 0,0 0 1 0 0,0-1-1 0 0,1 1 0 0 0,-1 0 0 0 0,1 0 0 0 0,-1 0 0 0 0,1-1 0 0 0,0 1 0 0 0,0 0 0 0 0,0-1 0 0 0,0 1 0 0 0,0-1 0 0 0,0 1 0 0 0,0-1 1 0 0,0 1-1 0 0,1-1 0 0 0,-1 0 0 0 0,1 0 0 0 0,-1 0 0 0 0,1 0 0 0 0,-1 0 0 0 0,1 0 0 0 0,-1 0 0 0 0,1 0 0 0 0,0 0 0 0 0,0-1 0 0 0,-1 1 1 0 0,1-1-1 0 0,0 1 0 0 0,0-1 0 0 0,0 0 0 0 0,0 0 0 0 0,-1 0 0 0 0,2 0-3 0 0,75-48 71 0 0,96-121-161 0 0,-62 84-68 0 0,-110 84 127 0 0,9 20-70 0 0,-22 58-57 0 0,10-73 155 0 0,1 0 0 0 0,0 0 0 0 0,0 0 0 0 0,0 0 0 0 0,0-1 0 0 0,1 1-1 0 0,-1 0 1 0 0,1 0 0 0 0,0 0 0 0 0,0-1 0 0 0,1 1 0 0 0,-1 0 0 0 0,1-1 0 0 0,-1 1-1 0 0,1-1 1 0 0,0 0 0 0 0,1 1 0 0 0,-1-1 0 0 0,1 0 0 0 0,-1 0 0 0 0,1-1 0 0 0,0 1-1 0 0,0 0 1 0 0,0-1 0 0 0,0 0 0 0 0,0 0 0 0 0,1 0 0 0 0,-1 0 0 0 0,1 0 0 0 0,-1-1 0 0 0,1 1-1 0 0,-1-1 1 0 0,1 0 0 0 0,0 0 0 0 0,0-1 0 0 0,0 1 0 0 0,0-1 0 0 0,3 0 3 0 0,17 0-8 0 0,-1-2 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20:19.2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345 418 1896 0 0,'-59'-53'93'0'0,"59"52"-74"0"0,-32 0 1302 0 0,-23 90-427 0 0,47-70-737 0 0,-154 341 2768 0 0,154-332-2882 0 0,1 1 0 0 0,2 1 0 0 0,1-1 0 0 0,1 1 0 0 0,1 0 0 0 0,2 0 0 0 0,1-1 0 0 0,2 1 0 0 0,0 0 0 0 0,2-1 0 0 0,1 0 0 0 0,2 0-1 0 0,1 0 1 0 0,6 13-43 0 0,-14-38 29 0 0,1 0-1 0 0,-1 0 0 0 0,1 0 0 0 0,0-1 0 0 0,0 1 0 0 0,0-1 0 0 0,0 1 0 0 0,1-1 0 0 0,-1 0 0 0 0,1 1 1 0 0,0-1-1 0 0,0-1 0 0 0,0 1 0 0 0,0 0 0 0 0,1-1 0 0 0,-1 0 0 0 0,1 1 0 0 0,-1-1 0 0 0,1-1 1 0 0,0 1-1 0 0,0 0 0 0 0,0-1 0 0 0,0 0 0 0 0,0 0 0 0 0,0 0 0 0 0,0-1 0 0 0,0 1 0 0 0,0-1 0 0 0,0 0 1 0 0,0 0-1 0 0,1 0 0 0 0,-1-1 0 0 0,0 1 0 0 0,0-1 0 0 0,0 0 0 0 0,0 0 0 0 0,0-1 0 0 0,2 0-28 0 0,106-64 1392 0 0,-81 48-1260 0 0,-1-1-1 0 0,-1-2 0 0 0,-1-1 0 0 0,-1-1 0 0 0,-1-1 0 0 0,-1-1 0 0 0,-2-2 1 0 0,12-16-132 0 0,31-76 530 0 0,-59 109-474 0 0,-1 0 0 0 0,-1-1 0 0 0,1 0 0 0 0,-2 0 0 0 0,0 0 0 0 0,0-1-1 0 0,-1 0 1 0 0,0 0 0 0 0,-1 1 0 0 0,0-1 0 0 0,-1 0 0 0 0,0-1 0 0 0,-1 1-1 0 0,-1 0 1 0 0,0 0 0 0 0,0 0 0 0 0,-1 0 0 0 0,-1 0 0 0 0,0 1 0 0 0,-1-1 0 0 0,0 1-1 0 0,0-1 1 0 0,-1 1 0 0 0,-1 1 0 0 0,0-1 0 0 0,0 1 0 0 0,-1 0 0 0 0,-1 0 0 0 0,1 1-1 0 0,-1 0 1 0 0,-4-2-56 0 0,-111-36 538 0 0,101 42-424 0 0,0 0 0 0 0,-1 1 0 0 0,0 2 1 0 0,0 0-1 0 0,0 1 0 0 0,0 2 1 0 0,-5 0-115 0 0,24 0 23 0 0,0 0 1 0 0,-1 0-1 0 0,1 0 1 0 0,0 0 0 0 0,0 1-1 0 0,0 0 1 0 0,0-1 0 0 0,0 2-1 0 0,1-1 1 0 0,-1 0-1 0 0,0 1 1 0 0,1-1 0 0 0,0 1-1 0 0,0 0 1 0 0,0 0 0 0 0,0 0-1 0 0,0 1 1 0 0,0-1-1 0 0,1 1 1 0 0,0 0 0 0 0,-1-1-1 0 0,1 1 1 0 0,1 0 0 0 0,-1 0-1 0 0,1 0 1 0 0,-1 2-24 0 0,-24 117 321 0 0,24-105-280 0 0,1 141 239 0 0,3-124-224 0 0</inkml:trace>
  <inkml:trace contextRef="#ctx0" brushRef="#br0" timeOffset="519.096">1125 102 9848 0 0,'0'-4'257'0'0,"0"-8"1495"0"0,0 22-1136 0 0,-2 30-696 0 0,0-19 260 0 0,-85 401 744 0 0,0-148-605 0 0,-26 115 23 0 0,97-332-244 0 0,22-52 1 0 0,5-24-74 0 0,3-19-17 0 0,-2-1 1 0 0,-2-1 0 0 0,-1 0-1 0 0,-2 0 1 0 0,-2 0 0 0 0,0-31-9 0 0,-25-139 14 0 0,-22 20-4 0 0,11 95 0 0 0,26 130 4 0 0,3-29-14 0 0,1 0 0 0 0,0 0 0 0 0,1 0 1 0 0,0 0-1 0 0,0 0 0 0 0,0 0 0 0 0,1 0 0 0 0,-1 0 1 0 0,1-1-1 0 0,1 1 0 0 0,-1 0 0 0 0,1 0 1 0 0,0-1-1 0 0,0 1 0 0 0,1-1 0 0 0,0 1 1 0 0,0-1-1 0 0,0 0 0 0 0,0 0 0 0 0,1-1 1 0 0,0 1-1 0 0,0-1 0 0 0,0 0 0 0 0,1 1 0 0 0,-1-2 1 0 0,1 1-1 0 0,0-1 0 0 0,0 1 0 0 0,0-1 1 0 0,0-1-1 0 0,1 1 0 0 0,-1-1 0 0 0,1 0 1 0 0,1 0-1 0 0,50 3 15 0 0,-1-2 1 0 0,1-3 0 0 0,-1-3-1 0 0,22-4-15 0 0,-46 3 10 0 0</inkml:trace>
  <inkml:trace contextRef="#ctx0" brushRef="#br0" timeOffset="1006.887">1555 1102 10040 0 0,'60'-126'1169'0'0,"-31"43"-468"0"0,-27 78-641 0 0,0 1-1 0 0,-1-1 0 0 0,1 0 1 0 0,-1 0-1 0 0,0 0 0 0 0,-1 0 1 0 0,0 0-1 0 0,1 0 0 0 0,-1 0 1 0 0,-1 0-1 0 0,1 0 0 0 0,-1 0 1 0 0,0 0-1 0 0,0 0 0 0 0,0 0 1 0 0,-1 0-1 0 0,0 1 0 0 0,0-1 1 0 0,0 0-1 0 0,0 1 0 0 0,-1 0 1 0 0,0-1-1 0 0,0 1 0 0 0,0 0 1 0 0,0 1-1 0 0,-1-1 0 0 0,1 0 1 0 0,-1 1-1 0 0,0 0 0 0 0,0 0 1 0 0,0 0-1 0 0,0 0 0 0 0,-1 1 1 0 0,1 0-1 0 0,-1 0 0 0 0,0 0-59 0 0,-3-1 17 0 0,1 0 0 0 0,-1 1 0 0 0,0 1 1 0 0,-1-1-1 0 0,1 1 0 0 0,0 0 0 0 0,0 1 0 0 0,0 0 0 0 0,-1 0 0 0 0,1 1 0 0 0,0 0 0 0 0,0 1 0 0 0,0-1 0 0 0,0 2 1 0 0,0-1-1 0 0,0 1 0 0 0,1 0 0 0 0,-1 1 0 0 0,1-1 0 0 0,0 2 0 0 0,0-1 0 0 0,0 1 0 0 0,0 0 0 0 0,1 0 0 0 0,0 1 0 0 0,0 0 1 0 0,-4 6-18 0 0,-109 142 141 0 0,31 87-5 0 0,90-164-79 0 0,-2-76-54 0 0,0 1-1 0 0,0-1 0 0 0,0 1 1 0 0,1-1-1 0 0,-1 1 0 0 0,1-1 0 0 0,-1 1 1 0 0,1-1-1 0 0,-1 1 0 0 0,1-1 0 0 0,0 0 1 0 0,0 0-1 0 0,0 1 0 0 0,0-1 1 0 0,0 0-1 0 0,0 0 0 0 0,0 0 0 0 0,0 0 1 0 0,0 0-1 0 0,0 0 0 0 0,1 0 0 0 0,-1 0 1 0 0,0 0-1 0 0,1-1 0 0 0,-1 1 1 0 0,0-1-1 0 0,1 1 0 0 0,-1-1 0 0 0,1 1 1 0 0,-1-1-1 0 0,1 0 0 0 0,-1 1 0 0 0,1-1 1 0 0,-1 0-1 0 0,1 0 0 0 0,-1 0 1 0 0,1-1-1 0 0,-1 1 0 0 0,1 0 0 0 0,-1 0 1 0 0,1-1-1 0 0,-1 1 0 0 0,1-1 0 0 0,-1 1 1 0 0,1-1-1 0 0,-1 0 0 0 0,0 0 1 0 0,2 0-3 0 0,14-11 14 0 0,0 0 0 0 0,-1-1 0 0 0,0-1 0 0 0,-1-1 0 0 0,-1 0 0 0 0,0 0 0 0 0,-1-2 0 0 0,-1 1 0 0 0,1-3-14 0 0,97-106 67 0 0,-64 82-41 0 0,-39 35-19 0 0,-1 1 0 0 0,1 0 0 0 0,1 0 0 0 0,-1 0 0 0 0,1 1 0 0 0,0 0 0 0 0,1 1 0 0 0,0 0 0 0 0,-1 0 0 0 0,1 1 0 0 0,1 0 1 0 0,8-2-8 0 0,-17 5 8 0 0,8 14 100 0 0,-44 125-23 0 0,30-107-49 0 0,2-27-27 0 0,1 0-1 0 0,0 1 0 0 0,0-1 0 0 0,1 1 1 0 0,-1-1-1 0 0,1 1 0 0 0,0 0 0 0 0,0 0 1 0 0,1 0-1 0 0,-1-1 0 0 0,1 1 0 0 0,0 0 1 0 0,0 0-1 0 0,1 0 0 0 0,0 0 0 0 0,-1 0 1 0 0,2-1-1 0 0,-1 1 0 0 0,0 0 0 0 0,1-1 1 0 0,0 1-1 0 0,0-1 0 0 0,0 0 0 0 0,1 1 1 0 0,-1-1-1 0 0,1 0 0 0 0,0-1 0 0 0,0 1 1 0 0,1 0-1 0 0,-1-1 0 0 0,1 0 0 0 0,0 1 1 0 0,0-2-1 0 0,0 1 0 0 0,3 1-8 0 0,17-7 66 0 0,-15 0-34 0 0</inkml:trace>
  <inkml:trace contextRef="#ctx0" brushRef="#br0" timeOffset="1242.568">1792 246 10848 0 0,'0'0'248'0'0,"0"0"0"0"0,0 5 1 0 0,-5 289 1614 0 0,21-83-926 0 0,6-154-585 0 0,-9-32-169 0 0</inkml:trace>
  <inkml:trace contextRef="#ctx0" brushRef="#br0" timeOffset="1587.837">2049 780 10848 0 0,'4'1'190'0'0,"151"27"1021"0"0,-66 2 64 0 0,-86-29-1022 0 0,3 27 1058 0 0,-85 27-1145 0 0,35-26-97 0 0,-98 83 282 0 0,137-107-335 0 0,1 0 1 0 0,0 1-1 0 0,1-1 0 0 0,0 1 0 0 0,-1 0 0 0 0,2 0 1 0 0,-1 0-1 0 0,1 0 0 0 0,0 0 0 0 0,0 0 0 0 0,0 1 1 0 0,1-1-1 0 0,0 1 0 0 0,1-1 0 0 0,-1 1 1 0 0,1-1-1 0 0,0 1 0 0 0,1-1 0 0 0,0 1 0 0 0,0-1 1 0 0,0 1-1 0 0,1-1 0 0 0,0 0 0 0 0,0 0 1 0 0,2 6-17 0 0,1-8 21 0 0,0 1 0 0 0,0-1 0 0 0,0 0 0 0 0,0 0 0 0 0,1-1 0 0 0,0 1 0 0 0,-1-1 0 0 0,1-1 0 0 0,0 1 0 0 0,0-1 0 0 0,1 0 0 0 0,-1 0 0 0 0,0-1 0 0 0,1 0 0 0 0,-1 0 0 0 0,1 0 0 0 0,-1-1 0 0 0,1 0 0 0 0,-1 0 0 0 0,1 0 0 0 0,2-2-21 0 0,124 2 262 0 0,-104-4-190 0 0</inkml:trace>
  <inkml:trace contextRef="#ctx0" brushRef="#br0" timeOffset="2389.294">2639 356 10448 0 0,'0'0'194'0'0,"4"2"12"0"0,76 29 636 0 0,-68-30-748 0 0,-1 0-1 0 0,1-1 1 0 0,0 0 0 0 0,0 0-1 0 0,-1-2 1 0 0,1 1-1 0 0,0-1 1 0 0,-1-1 0 0 0,0 0-1 0 0,0-1 1 0 0,0 0-1 0 0,0-1 1 0 0,0 0-1 0 0,-1 0 1 0 0,0-1 0 0 0,7-5-94 0 0,199-159 1134 0 0,-214 167-1122 0 0,-1 0 0 0 0,1 0 0 0 0,-1 0-1 0 0,1 0 1 0 0,-1-1 0 0 0,0 1 0 0 0,0 0-1 0 0,0 0 1 0 0,-1-1 0 0 0,1 1 0 0 0,-1-1-1 0 0,0 1 1 0 0,0-1 0 0 0,0 1 0 0 0,0 0 0 0 0,0-1-1 0 0,-1 1 1 0 0,0-1 0 0 0,1 1 0 0 0,-1 0-1 0 0,-1 0 1 0 0,1-1 0 0 0,0 1 0 0 0,-1 0-1 0 0,0 0 1 0 0,1 0 0 0 0,-1 1 0 0 0,0-1 0 0 0,-2-2-12 0 0,-76-64 80 0 0,77 68-78 0 0,0 0 1 0 0,0 1 0 0 0,0-1 0 0 0,0 1 0 0 0,0 0 0 0 0,0 0 0 0 0,0 0 0 0 0,0 1 0 0 0,0-1 0 0 0,0 1-1 0 0,0 0 1 0 0,0 0 0 0 0,0 0 0 0 0,0 0 0 0 0,0 0 0 0 0,1 0 0 0 0,-1 1 0 0 0,0-1 0 0 0,1 1 0 0 0,-1 0-1 0 0,1 0 1 0 0,0 0 0 0 0,0 0 0 0 0,-1 0 0 0 0,1 0 0 0 0,1 1 0 0 0,-1-1 0 0 0,0 1 0 0 0,-1 1-3 0 0,-44 92 25 0 0,35-66-14 0 0,-7 16 29 0 0,1 2 0 0 0,3 0 1 0 0,1 0-1 0 0,3 2 1 0 0,2-1-1 0 0,-3 45-40 0 0,-19 83 120 0 0,23-152-92 0 0,1 1-1 0 0,1-1 0 0 0,1 1 1 0 0,2 0-1 0 0,0 0 1 0 0,2 1-1 0 0,1-1 0 0 0,1 0 1 0 0,1 0-1 0 0,1 1 0 0 0,1-1 1 0 0,2-1-1 0 0,2 5-27 0 0,-7-27 7 0 0,0 0-1 0 0,0 0 0 0 0,0 0 1 0 0,1 0-1 0 0,-1 0 1 0 0,1 0-1 0 0,0 0 0 0 0,0-1 1 0 0,0 1-1 0 0,0-1 0 0 0,0 1 1 0 0,1-1-1 0 0,-1 0 1 0 0,1 0-1 0 0,-1 0 0 0 0,1 0 1 0 0,0 0-1 0 0,-1-1 1 0 0,1 1-1 0 0,0-1 0 0 0,0 0 1 0 0,1 0-1 0 0,-1 0 0 0 0,0 0 1 0 0,0 0-1 0 0,0-1 1 0 0,0 0-1 0 0,1 1 0 0 0,-1-1 1 0 0,0 0-1 0 0,0-1 1 0 0,1 1-1 0 0,-1 0 0 0 0,0-1 1 0 0,0 0-1 0 0,0 0 0 0 0,1 0 1 0 0,-1 0-1 0 0,0 0 1 0 0,-1-1-1 0 0,1 1 0 0 0,0-1 1 0 0,0 0-1 0 0,-1 0 1 0 0,1 0-1 0 0,-1 0 0 0 0,1 0 1 0 0,-1-1-1 0 0,0 1 0 0 0,0 0 1 0 0,0-1-1 0 0,1-1-6 0 0,112-134 206 0 0,-82 93-72 0 0,-32 43-107 0 0,-1 2 2 0 0,0 0-2 0 0,0 0 2 0 0,-12 3 39 0 0,-117 93 80 0 0,10-25-41 0 0,12 1 141 0 0,106-72-240 0 0,0 1 0 0 0,1-1 0 0 0,-1 1 0 0 0,0-1 0 0 0,0 1 0 0 0,1 0 1 0 0,-1-1-1 0 0,0 1 0 0 0,1 0 0 0 0,-1 0 0 0 0,1-1 0 0 0,-1 1 0 0 0,1 0 0 0 0,-1 0 0 0 0,1 0 1 0 0,-1 0-1 0 0,1 0 0 0 0,0 0 0 0 0,0-1 0 0 0,-1 1 0 0 0,1 0 0 0 0,0 0 0 0 0,0 0 0 0 0,0 0 0 0 0,0 0 1 0 0,0 0-1 0 0,0 0 0 0 0,0 0 0 0 0,0 0 0 0 0,1 0 0 0 0,-1 0 0 0 0,0 0 0 0 0,1 0 0 0 0,-1 0 1 0 0,0 0-1 0 0,1-1 0 0 0,-1 1 0 0 0,1 0 0 0 0,-1 0 0 0 0,1 0 0 0 0,0-1 0 0 0,-1 1 0 0 0,1 0 0 0 0,0-1 1 0 0,-1 1-1 0 0,1 0 0 0 0,0-1 0 0 0,0 1 0 0 0,0-1 0 0 0,0 1 0 0 0,0-1-8 0 0,68 6 153 0 0,-39-7-99 0 0,129-22 222 0 0,-147 18-249 0 0,0 1 1 0 0,0 0 0 0 0,0 0-1 0 0,0 1 1 0 0,0 1-1 0 0,1 0 1 0 0,0 1-1 0 0,-1 0 1 0 0,1 1 0 0 0,-1 0-1 0 0,1 1 1 0 0,-1 1-1 0 0,1 0 1 0 0,-1 0 0 0 0,1 1-1 0 0,2 2-27 0 0,72 27 240 0 0,-52-20-156 0 0,-20-9-43 0 0</inkml:trace>
  <inkml:trace contextRef="#ctx0" brushRef="#br0" timeOffset="2970.617">3478 853 9744 0 0,'0'-33'441'0'0,"0"13"303"0"0,0 18-633 0 0,-21 5 2409 0 0,2 46-1794 0 0,15-43-654 0 0,1-1-1 0 0,1 1 0 0 0,-1 0 0 0 0,1 0 0 0 0,0 0 1 0 0,0 0-1 0 0,1 1 0 0 0,0-1 0 0 0,0 1 0 0 0,0-1 0 0 0,1 0 1 0 0,0 1-1 0 0,0-1 0 0 0,0 1 0 0 0,2 2-71 0 0,-2-6 17 0 0,0 0 0 0 0,1 1 0 0 0,0-1-1 0 0,0 0 1 0 0,0 0 0 0 0,0 0 0 0 0,0 0 0 0 0,0-1 0 0 0,1 1-1 0 0,0 0 1 0 0,-1 0 0 0 0,1-1 0 0 0,0 1 0 0 0,0-1-1 0 0,1 0 1 0 0,-1 1 0 0 0,0-1 0 0 0,1 0 0 0 0,-1 0-1 0 0,1 0 1 0 0,0-1 0 0 0,-1 1 0 0 0,1-1 0 0 0,0 0 0 0 0,0 1-1 0 0,0-1 1 0 0,0 0 0 0 0,0-1 0 0 0,0 1 0 0 0,0 0-1 0 0,1-1 1 0 0,-1 0 0 0 0,0 0 0 0 0,0 0 0 0 0,0 0-1 0 0,1 0 1 0 0,-1-1 0 0 0,0 1 0 0 0,0-1 0 0 0,0 0-1 0 0,2-1-15 0 0,1-1 36 0 0,0-1 0 0 0,0 0 0 0 0,0-1 0 0 0,-1 0 0 0 0,1 1 0 0 0,-1-1 0 0 0,0-1 0 0 0,-1 1 1 0 0,0-1-1 0 0,1 0 0 0 0,-2 0 0 0 0,1 0 0 0 0,-1-1 0 0 0,0 1 0 0 0,0-1 0 0 0,-1 0 0 0 0,1 0 0 0 0,0-6-37 0 0,-3 12 55 0 0,0 1-7 0 0,0 0-8 0 0,0 0-5 0 0,0 0 5 0 0,0 0 6 0 0,0 0 5 0 0,0 0 10 0 0,3 519 550 0 0,23-43-316 0 0,-50-256-131 0 0,2-178-99 0 0,-3-59-8 0 0,-47-136 28 0 0,50 93-66 0 0,-72-172 31 0 0,65 142-30 0 0,11 39-11 0 0,2-2 0 0 0,2 0 0 0 0,2-1 0 0 0,1-15-9 0 0,11-20 30 0 0,17 86-36 0 0,122 87-170 0 0,-108-68 150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20:25.1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1345 7736 0 0,'56'-31'681'0'0,"-28"17"-574"0"0,-1-1 1 0 0,-1-1-1 0 0,-1-1 1 0 0,0-2-1 0 0,-1 0 1 0 0,-1-2-1 0 0,5-6-107 0 0,137-170 1595 0 0,4-31-774 0 0,-4 6 26 0 0,-11 7-393 0 0,-148 207-436 0 0,0 0 1 0 0,-1 0-1 0 0,-1-1 0 0 0,1 1 0 0 0,-1-1 0 0 0,-1 0 0 0 0,0-1 1 0 0,0 1-1 0 0,-1 0 0 0 0,0-1 0 0 0,0 1 0 0 0,-1-1 0 0 0,0 0 1 0 0,-1 1-1 0 0,0-1 0 0 0,-1-6-18 0 0,-3 1 45 0 0,4 9-29 0 0,-1 1 0 0 0,0 0 0 0 0,0-1 0 0 0,0 1 0 0 0,-1 0 0 0 0,0 0 0 0 0,0 0 0 0 0,0 0 0 0 0,-1 0 0 0 0,1 0 0 0 0,-1 1 0 0 0,0-1 0 0 0,-1 1 0 0 0,1 0 0 0 0,-1 0 0 0 0,0 0 0 0 0,0 0 0 0 0,0 1 0 0 0,0 0 0 0 0,-1-1-16 0 0,0 0 15 0 0,-1 1-1 0 0,1-1 0 0 0,-1 1 0 0 0,0 0 1 0 0,0 0-1 0 0,0 1 0 0 0,0 0 0 0 0,-1 0 1 0 0,1 0-1 0 0,-1 1 0 0 0,1 0 1 0 0,-1 0-1 0 0,1 1 0 0 0,-1 0 0 0 0,0 0 1 0 0,1 0-1 0 0,-1 1 0 0 0,1 0 1 0 0,-1 0-1 0 0,1 1 0 0 0,0 0 0 0 0,-1 0 1 0 0,1 0-1 0 0,0 1 0 0 0,0 0 1 0 0,0 0-1 0 0,1 0 0 0 0,-1 1 0 0 0,1 0 1 0 0,0 0-1 0 0,-2 3-14 0 0,-98 118 303 0 0,48 55-70 0 0,41 110-60 0 0,9-209-140 0 0,1-32-12 0 0,1 1 1 0 0,3 0-1 0 0,2 0 1 0 0,3 0-1 0 0,1 0 0 0 0,3 0 1 0 0,1-1-1 0 0,3 1-21 0 0,-10-49 2 0 0,22 53 30 0 0,-22-52-31 0 0,-1-1-1 0 0,1 0 1 0 0,0 0 0 0 0,-1 0 0 0 0,1 0 0 0 0,0 0 0 0 0,-1-1 0 0 0,1 1 0 0 0,0 0 0 0 0,0 0 0 0 0,0 0 0 0 0,0-1 0 0 0,0 1 0 0 0,0 0-1 0 0,0-1 1 0 0,0 1 0 0 0,0-1 0 0 0,0 1 0 0 0,0-1 0 0 0,0 0 0 0 0,1 1 0 0 0,-1-1 0 0 0,0 0 0 0 0,0 0 0 0 0,0 0 0 0 0,0 0 0 0 0,1 0-1 0 0,-1 0 1 0 0,0 0 0 0 0,0 0 0 0 0,0 0 0 0 0,0-1 0 0 0,1 1 0 0 0,-1 0 0 0 0,0-1 0 0 0,0 1 0 0 0,0-1 0 0 0,0 1 0 0 0,0-1 0 0 0,0 0 0 0 0,0 1-1 0 0,0-1 1 0 0,0 0 0 0 0,0 0 0 0 0,-1 0 0 0 0,1 1 0 0 0,0-1 0 0 0,0 0 0 0 0,-1 0-1 0 0,89-124 37 0 0,51-75 11 0 0,-73 111-6 0 0,-34 50 142 0 0,-169 159-54 0 0,-49 22 24 0 0,77-42-29 0 0,76-92 28 0 0,39-40-21 0 0,-6 30-129 0 0,1-2 3 0 0,0 0 0 0 0,1 0 0 0 0,-1 0 0 0 0,1 0 0 0 0,-1 0 0 0 0,1 1 1 0 0,0-1-1 0 0,1 1 0 0 0,-1 0 0 0 0,0 0 0 0 0,1 0 0 0 0,0 0 0 0 0,0 0 0 0 0,0 1 0 0 0,0 0 0 0 0,0 0 0 0 0,0 0 0 0 0,3-1-6 0 0,2 3 11 0 0,-1 0 0 0 0,1 1-1 0 0,-1 0 1 0 0,0 0 0 0 0,1 0 0 0 0,-1 1-1 0 0,0 1 1 0 0,0-1 0 0 0,0 1 0 0 0,-1 1-1 0 0,1-1 1 0 0,-1 1 0 0 0,0 1-1 0 0,1-1 1 0 0,-2 1 0 0 0,1 0 0 0 0,-1 1-1 0 0,0 0 1 0 0,4 4-11 0 0,-5-3 7 0 0,1 0 0 0 0,-1 0 0 0 0,2-1 0 0 0,-1 1 0 0 0,0-1 0 0 0,1-1 0 0 0,0 1 0 0 0,1-1 0 0 0,-1 0 0 0 0,1-1 0 0 0,0 0 0 0 0,0 0 0 0 0,0-1 0 0 0,0 0 0 0 0,1 0 0 0 0,-1-1 0 0 0,1 0 0 0 0,0-1 0 0 0,0 0 0 0 0,0 0 0 0 0,-1 0 0 0 0,1-2 0 0 0,0 1 0 0 0,0-1 0 0 0,0 0 0 0 0,0-1 0 0 0,2 0-7 0 0,-4-3 5 0 0,79-67 60 0 0,-24-10-48 0 0,-41 58-14 0 0,15-43 3 0 0,-35 58-6 0 0,2 3 0 0 0,-11 14 0 0 0,3 7 0 0 0,0 1 0 0 0,1 0 0 0 0,0 0 0 0 0,1 0 0 0 0,1 0 0 0 0,1 0 0 0 0,0 1 0 0 0,1-1 0 0 0,1 0 0 0 0,2 14 0 0 0,-3-27 0 0 0,0 0 0 0 0,0 0 0 0 0,0 0 0 0 0,0 0-1 0 0,0 0 1 0 0,1 0 0 0 0,-1 0 0 0 0,1 0-1 0 0,0 0 1 0 0,0 0 0 0 0,0 0 0 0 0,0 0-1 0 0,0 0 1 0 0,1 0 0 0 0,-1-1 0 0 0,1 1-1 0 0,0 0 1 0 0,-1-1 0 0 0,1 0 0 0 0,0 1-1 0 0,1-1 1 0 0,-1 0 0 0 0,0 0 0 0 0,1 0-1 0 0,-1 0 1 0 0,1-1 0 0 0,0 1 0 0 0,-1-1-1 0 0,1 1 1 0 0,0-1 0 0 0,0 0-1 0 0,1 0 1 0 0,8 0 0 0 0,-1-1 0 0 0,1 0-1 0 0,-1-1 1 0 0,1-1-1 0 0,-1 1 1 0 0,0-2-1 0 0,1 0 1 0 0,-1 0-1 0 0,0-1 1 0 0,-1 0-1 0 0,1-1 1 0 0,-1 0-1 0 0,0-1 1 0 0,0 0-1 0 0,0-1 1 0 0,-1 1-1 0 0,0-2 1 0 0,77-76 0 0 0,-25-27 0 0 0,-50 40 0 0 0,-13 60 0 0 0,-10-1 0 0 0,0 6 0 0 0,0 1 0 0 0,0 1 0 0 0,0 0 0 0 0,0 0 0 0 0,0 1 0 0 0,-1 1 0 0 0,0 0 0 0 0,1 1 0 0 0,-1 0 0 0 0,0 1 0 0 0,0 0 0 0 0,1 1 0 0 0,-1 1 0 0 0,0 0 0 0 0,1 0 0 0 0,0 2 0 0 0,-1-1 0 0 0,1 2 0 0 0,1-1 0 0 0,-1 2 0 0 0,1-1 0 0 0,-1 2 0 0 0,2-1 0 0 0,-3 3 0 0 0,5-3 1 0 0,0-1 0 0 0,0 2 0 0 0,1-1 0 0 0,-1 1 0 0 0,2 0 0 0 0,-1 0 0 0 0,1 1 0 0 0,0 0-1 0 0,1 0 1 0 0,0 1 0 0 0,0-1 0 0 0,0 1 0 0 0,1 0 0 0 0,1 0 0 0 0,0 1 0 0 0,0-1 0 0 0,1 1-1 0 0,0-1 1 0 0,0 1 0 0 0,1 0 0 0 0,0 0 0 0 0,1 0 0 0 0,0 0 0 0 0,1-1 0 0 0,0 1 0 0 0,1 0-1 0 0,0 2 0 0 0,1-8 1 0 0,-1-1 0 0 0,1 1 0 0 0,0-1-1 0 0,1 0 1 0 0,-1 0 0 0 0,0 0-1 0 0,1 0 1 0 0,0 0 0 0 0,0-1-1 0 0,0 0 1 0 0,0 0 0 0 0,0 0 0 0 0,0 0-1 0 0,0-1 1 0 0,1 1 0 0 0,-1-1-1 0 0,0 0 1 0 0,1 0 0 0 0,-1-1-1 0 0,1 1 1 0 0,-1-1 0 0 0,1 0-1 0 0,2-1 0 0 0,25 2 0 0 0</inkml:trace>
  <inkml:trace contextRef="#ctx0" brushRef="#br0" timeOffset="1072.922">1717 1135 10656 0 0,'2'-5'21'0'0,"15"-37"350"0"0,19-18 53 0 0,99-104 630 0 0,-56 48-134 0 0,-77 98-398 0 0,-3 18-474 0 0,-2 4 1 0 0,-129 164 166 0 0,127-157-209 0 0,-46 147 77 0 0,49-153-80 0 0,1 1 0 0 0,1 0 1 0 0,-1 0-1 0 0,1 0 0 0 0,0-1 0 0 0,0 1 1 0 0,1 0-1 0 0,0 0 0 0 0,0 0 1 0 0,0-1-1 0 0,0 1 0 0 0,1-1 0 0 0,0 1 1 0 0,0-1-1 0 0,1 1 0 0 0,0-1 1 0 0,0 0-1 0 0,0 0 0 0 0,0-1 0 0 0,1 1 1 0 0,-1-1-1 0 0,1 1 0 0 0,1-1 1 0 0,-1 0-1 0 0,0 0 0 0 0,4 1-3 0 0,1-2 5 0 0,0-1-1 0 0,0 0 0 0 0,1-1 1 0 0,-1 0-1 0 0,0 0 1 0 0,1-1-1 0 0,-1 0 1 0 0,0-1-1 0 0,1 0 0 0 0,-1 0 1 0 0,0-1-1 0 0,1 0 1 0 0,1-1-5 0 0,94-68 38 0 0,-25-20-11 0 0,-22-38 36 0 0,-57 128-55 0 0,-17-15 57 0 0,13 17-59 0 0,0-1 0 0 0,0 1 0 0 0,0 0 0 0 0,0 0 0 0 0,0 0 0 0 0,0 0 0 0 0,0 1 0 0 0,0-1 0 0 0,0 1 0 0 0,0 0 0 0 0,1-1 0 0 0,-1 1 0 0 0,1 1 0 0 0,-1-1 0 0 0,1 0 0 0 0,0 1 0 0 0,0-1 0 0 0,0 1 0 0 0,0-1 0 0 0,0 1 0 0 0,1 0 0 0 0,-1 0 0 0 0,1 0 0 0 0,0 0 0 0 0,0 0 0 0 0,0 0 0 0 0,0 0 0 0 0,0 0 1 0 0,1 0-1 0 0,0 1 0 0 0,-1-1 0 0 0,1 0 0 0 0,0 0 0 0 0,0 0 0 0 0,1 1 0 0 0,-1-1 0 0 0,1 3-6 0 0,-1 0 16 0 0,0 176 273 0 0,2-176-259 0 0,0 0 0 0 0,1 0 0 0 0,-1 0 1 0 0,1 0-1 0 0,1 0 0 0 0,-1 0 0 0 0,1-1 0 0 0,0 0 1 0 0,0 0-1 0 0,0 0 0 0 0,1 0 0 0 0,0 0 0 0 0,0-1 0 0 0,0 0 1 0 0,0 0-1 0 0,1-1 0 0 0,-1 1 0 0 0,1-1 0 0 0,0 0 1 0 0,0-1-1 0 0,0 1 0 0 0,1-1 0 0 0,-1 0 0 0 0,1-1 0 0 0,-1 0 1 0 0,1 0-1 0 0,-1 0 0 0 0,1-1 0 0 0,-1 1 0 0 0,1-2 1 0 0,-1 1-1 0 0,1-1 0 0 0,0 0 0 0 0,-1 0 0 0 0,0-1 1 0 0,1 0-31 0 0,12-1 52 0 0,-1-2 1 0 0,1 0-1 0 0,-1-1 1 0 0,0-1-1 0 0,0 0 1 0 0,-1-1-1 0 0,0-1 1 0 0,-1-1 0 0 0,1-1-1 0 0,-2 0 1 0 0,0-1-1 0 0,0 0 1 0 0,-1-1-1 0 0,7-10-52 0 0,93-136 387 0 0,89-212 338 0 0,-170 305-605 0 0,3 1-1 0 0,3 2 0 0 0,22-26-119 0 0,35-55 209 0 0,-49 43-65 0 0,-36 68-7 0 0,-18 51 54 0 0,-69 164-91 0 0,-13 67 9 0 0,-86 172 43 0 0,163-378-137 0 0,3-18 3 0 0,2 1-1 0 0,0 0 0 0 0,2 0 1 0 0,1 0-1 0 0,1 0 0 0 0,1 1 0 0 0,1-1 1 0 0,3 15-18 0 0,11-119 168 0 0,-6-23-98 0 0,-7 99-60 0 0,0 2 3 0 0,0 0-4 0 0,0 0-1 0 0,0 0 0 0 0,0 0 0 0 0,4-3-1 0 0,219-131-6 0 0,-39 34-1 0 0,-181 98 0 0 0,53-5-9 0 0,-48 14 4 0 0,-32 88-6 0 0,11-57 8 0 0,2-11 0 0 0,2 0 1 0 0,0 1 0 0 0,2 0-1 0 0,1 0 1 0 0,2 1 0 0 0,0 8 2 0 0,3-33-1 0 0,1 0 1 0 0,0 0-1 0 0,0 0 0 0 0,1 0 1 0 0,-1 0-1 0 0,1 0 0 0 0,0 0 1 0 0,0 0-1 0 0,0 0 1 0 0,0 0-1 0 0,1 0 0 0 0,0 0 1 0 0,-1-1-1 0 0,1 1 1 0 0,1-1-1 0 0,-1 1 0 0 0,1-1 1 0 0,-1 0-1 0 0,1 0 1 0 0,0 0-1 0 0,0 0 0 0 0,2 1 1 0 0,5-3 0 0 0</inkml:trace>
  <inkml:trace contextRef="#ctx0" brushRef="#br0" timeOffset="6742.06">4469 717 2400 0 0,'0'0'47'0'0,"0"0"-5"0"0,0 0 6 0 0,0 0 2 0 0,0 0-18 0 0,0 0 4 0 0,0 0-2 0 0,2-4 64 0 0,6-11 238 0 0,-6 11 66 0 0,-2 4-6 0 0,0-6 2492 0 0,-37 168-2384 0 0,33-129-485 0 0,0-15 84 0 0,1 1-1 0 0,1-1 1 0 0,1 1-1 0 0,0-1 1 0 0,2 1-1 0 0,0-1 1 0 0,1 1-1 0 0,0-1 1 0 0,2 0-1 0 0,3 10-102 0 0,5 10 793 0 0,-5-27-367 0 0</inkml:trace>
  <inkml:trace contextRef="#ctx0" brushRef="#br0" timeOffset="15051.181">3727 820 992 0 0,'0'0'64'0'0,"-4"-1"0"0"0,-26-5 104 0 0,28 6-121 0 0,-28-3 3210 0 0,-16 62-1107 0 0,11 52-1850 0 0,53 67-120 0 0,-18-172-147 0 0,0 1 0 0 0,0 0 0 0 0,1-1 0 0 0,0 1 0 0 0,1 0 0 0 0,-1-1 0 0 0,1 1 0 0 0,0-1 0 0 0,1 0 0 0 0,0 0 0 0 0,0 0 0 0 0,0 0 0 0 0,1 0 0 0 0,-1 0 0 0 0,1-1 0 0 0,1 0 0 0 0,-1 0 0 0 0,1 0 0 0 0,0 0 0 0 0,0-1 0 0 0,0 0 0 0 0,1 0 0 0 0,-1 0 0 0 0,1-1 0 0 0,0 1 0 0 0,0-2 0 0 0,0 1 0 0 0,0 0 0 0 0,1-1 0 0 0,-1 0-1 0 0,1-1 1 0 0,-1 0 0 0 0,7 1-33 0 0,-5-2 50 0 0,0 1 1 0 0,0-2-1 0 0,0 1 0 0 0,0-1 0 0 0,0 0 0 0 0,0-1 0 0 0,0 0 0 0 0,0 0 0 0 0,-1-1 0 0 0,1 0 0 0 0,-1 0 0 0 0,0-1 0 0 0,0 0 0 0 0,0 0 0 0 0,0 0 1 0 0,-1-1-1 0 0,0 0 0 0 0,0-1 0 0 0,0 1 0 0 0,0-1 0 0 0,-1 0 0 0 0,0-1 0 0 0,0 1 0 0 0,-1-1 0 0 0,0 0 0 0 0,0 0 0 0 0,0 0 0 0 0,0-3-50 0 0,6-14 95 0 0,-2 0-1 0 0,0-1 1 0 0,-2 0-1 0 0,0 0 0 0 0,-2 0 1 0 0,-1-1-1 0 0,-1 1 1 0 0,-1-10-95 0 0,1 29 31 0 0,-2-1 0 0 0,1 1 0 0 0,-1-1 0 0 0,0 0 1 0 0,0 1-1 0 0,-1-1 0 0 0,0 0 0 0 0,0 1 0 0 0,-1-1 0 0 0,1 1 1 0 0,-2 0-1 0 0,1-1 0 0 0,0 1 0 0 0,-1 0 0 0 0,0 0 0 0 0,-1 1 1 0 0,1-1-1 0 0,-1 1 0 0 0,0-1 0 0 0,-1 1 0 0 0,1 0 1 0 0,-1 1-1 0 0,0-1 0 0 0,0 1 0 0 0,-1 0 0 0 0,1 0 0 0 0,-1 1 1 0 0,1 0-1 0 0,-1 0 0 0 0,0 0 0 0 0,-1 0 0 0 0,1 1 0 0 0,0 0 1 0 0,-4 0-32 0 0,-11 1 85 0 0,0 2 0 0 0,0 0 0 0 0,0 1 0 0 0,0 1 0 0 0,0 1 0 0 0,1 1 0 0 0,0 1 0 0 0,0 1 0 0 0,0 0 0 0 0,1 2 0 0 0,0 0 0 0 0,0 1 0 0 0,1 1 0 0 0,-14 11-85 0 0,26-18 41 0 0,0 0 0 0 0,1 1 0 0 0,-1-1 0 0 0,1 1 0 0 0,0 0 0 0 0,1 0 0 0 0,-1 1 0 0 0,1-1 0 0 0,0 1 0 0 0,0 0 0 0 0,1 0 0 0 0,0 1 0 0 0,0-1 0 0 0,0 1 0 0 0,1-1-1 0 0,0 1 1 0 0,0 0 0 0 0,1 0 0 0 0,0 0 0 0 0,0 0 0 0 0,0 0 0 0 0,1 0 0 0 0,0 0 0 0 0,1 0 0 0 0,-1 0 0 0 0,2 0 0 0 0,-1 0 0 0 0,2 5-41 0 0,4 6 103 0 0</inkml:trace>
  <inkml:trace contextRef="#ctx0" brushRef="#br0" timeOffset="15917.274">4026 735 9240 0 0,'0'0'273'0'0,"0"0"6"0"0,0 0-1 0 0,0 0-30 0 0,0 0-102 0 0,0 0-28 0 0,0 0-3 0 0,0 0 45 0 0,0 0 167 0 0,3-1 41 0 0,164-47 921 0 0,-43 32-200 0 0,-27-27-693 0 0,13-56-156 0 0,41-97 194 0 0,-98 142-236 0 0,-53 52-189 0 0,1 0 1 0 0,-1 0-1 0 0,0 0 0 0 0,0 0 0 0 0,0 0 0 0 0,0 0 1 0 0,-1 0-1 0 0,1 0 0 0 0,0 0 0 0 0,-1 0 0 0 0,1 0 1 0 0,-1 0-1 0 0,0 0 0 0 0,0 1 0 0 0,0-1 0 0 0,0 0 1 0 0,0 0-1 0 0,0 1 0 0 0,0-1 0 0 0,0 1 0 0 0,-1-1 0 0 0,1 1 1 0 0,-1-1-1 0 0,1 1 0 0 0,-1 0 0 0 0,1 0 0 0 0,-1-1 1 0 0,0 1-1 0 0,0 1 0 0 0,1-1 0 0 0,-1 0 0 0 0,0 0 1 0 0,0 1-1 0 0,0-1 0 0 0,0 1 0 0 0,0-1 0 0 0,0 1 1 0 0,-2 0-10 0 0,2-1 6 0 0,-35-28 400 0 0,2 51-166 0 0,-72 102 81 0 0,91-93-256 0 0,1 1 0 0 0,1 1 0 0 0,2 0 0 0 0,1 1 0 0 0,-6 31-65 0 0,-12 59 164 0 0,4-30-34 0 0,20-82-107 0 0,0 0 0 0 0,2 0 0 0 0,-1 1 1 0 0,2 0-1 0 0,-1-1 0 0 0,2 1 0 0 0,0 0 1 0 0,0 0-1 0 0,1 8-23 0 0,59 178 412 0 0,-57-194-394 0 0,0 0 0 0 0,0 0 0 0 0,0-1 0 0 0,1 1 0 0 0,-1-1 0 0 0,1 1 0 0 0,1-1 0 0 0,-1 0 0 0 0,0 0 0 0 0,1-1 0 0 0,0 1 0 0 0,0-1 0 0 0,0 1 0 0 0,0-1-1 0 0,0 0 1 0 0,1-1 0 0 0,-1 1 0 0 0,1-1 0 0 0,0 0 0 0 0,0 0 0 0 0,0-1 0 0 0,0 1 0 0 0,0-1 0 0 0,0 0 0 0 0,0 0 0 0 0,0-1 0 0 0,0 1 0 0 0,1-1 0 0 0,-1 0 0 0 0,0-1 0 0 0,0 1 0 0 0,0-1 0 0 0,4-1-18 0 0,78-32 341 0 0,-79 24-293 0 0</inkml:trace>
  <inkml:trace contextRef="#ctx0" brushRef="#br0" timeOffset="16592.535">4910 723 10752 0 0,'0'0'393'0'0,"0"0"4"0"0,0 0-3 0 0,0 0-45 0 0,0 0-170 0 0,0 0-43 0 0,0 0 0 0 0,0 0 37 0 0,0 0 148 0 0,0 0 34 0 0,0 0 5 0 0,0 0-33 0 0,0 0-158 0 0,0 0-34 0 0,-5-1 1 0 0,-2 2-78 0 0,-1 1 1 0 0,1 0-1 0 0,-1 1 1 0 0,1-1 0 0 0,0 1-1 0 0,0 1 1 0 0,0-1 0 0 0,0 1-1 0 0,1 1 1 0 0,0-1 0 0 0,0 1-1 0 0,0 0 1 0 0,0 0-1 0 0,1 1 1 0 0,-1-1 0 0 0,1 1-1 0 0,1 1 1 0 0,-1-1 0 0 0,1 1-1 0 0,1-1 1 0 0,-4 8-59 0 0,-7 5 43 0 0,6-7-10 0 0,0-1 0 0 0,0 1 0 0 0,1 1 0 0 0,1 0 0 0 0,0 0 0 0 0,0 0 1 0 0,2 0-1 0 0,0 1 0 0 0,0 0 0 0 0,1-1 0 0 0,1 1 0 0 0,0 1 0 0 0,1-1 0 0 0,0 7-33 0 0,3-16 9 0 0,0 0-1 0 0,1 0 1 0 0,-1-1 0 0 0,1 1 0 0 0,0 0 0 0 0,0-1 0 0 0,0 0-1 0 0,1 0 1 0 0,0 0 0 0 0,0 0 0 0 0,0 0 0 0 0,0-1-1 0 0,0 1 1 0 0,1-1 0 0 0,-1 0 0 0 0,1-1 0 0 0,0 1-1 0 0,0-1 1 0 0,0 0 0 0 0,0 0 0 0 0,0-1 0 0 0,0 1 0 0 0,0-1-1 0 0,1 0 1 0 0,-1 0 0 0 0,1-1 0 0 0,-1 0 0 0 0,0 0-1 0 0,1 0 1 0 0,-1-1 0 0 0,1 1 0 0 0,-1-1 0 0 0,0-1 0 0 0,1 1-1 0 0,-1-1 1 0 0,5-2-9 0 0,2 0 12 0 0,-1 0-1 0 0,1-1 1 0 0,-1 0-1 0 0,0-1 1 0 0,0-1-1 0 0,0 1 1 0 0,-1-2 0 0 0,0 1-1 0 0,8-9-11 0 0,81-105 91 0 0,-8-16-19 0 0,-90 135-66 0 0,5-12 11 0 0,-14 17 22 0 0,0 6-13 0 0,1 0-1 0 0,0 1 0 0 0,0 0 0 0 0,1 1 0 0 0,1-1 0 0 0,-1 1 0 0 0,2 0 0 0 0,-1 0 0 0 0,2 1 0 0 0,0 0 0 0 0,0-1 0 0 0,1 1 0 0 0,0 0 0 0 0,1 0 0 0 0,0 0 0 0 0,1 0 0 0 0,0 0 0 0 0,1 0 1 0 0,1 0-1 0 0,0 0 0 0 0,0 0 0 0 0,1-1 0 0 0,1 1 0 0 0,3 8-25 0 0,0-12 37 0 0,1 0-1 0 0,0-1 1 0 0,1 1 0 0 0,-1-2 0 0 0,1 1 0 0 0,0-1-1 0 0,1-1 1 0 0,-1 1 0 0 0,1-2 0 0 0,0 1 0 0 0,1-1-1 0 0,-1-1 1 0 0,1 0 0 0 0,0-1 0 0 0,-1 1 0 0 0,1-2-1 0 0,0 0 1 0 0,0 0 0 0 0,0-1 0 0 0,0 0 0 0 0,0-1-1 0 0,0-1 1 0 0,0 1 0 0 0,0-2 0 0 0,6-1-37 0 0,112-23 374 0 0,-116 20-298 0 0,-1 0 0 0 0,0 0 0 0 0,-1-1-1 0 0,0-1 1 0 0,0 0 0 0 0,0 0-1 0 0,-1-1 1 0 0,-1 0 0 0 0,4-6-76 0 0,90-149 648 0 0,-78 97-298 0 0,-25 67-262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8-14T10:20:55.4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497 88 3208 0 0,'0'0'163'0'0,"0"0"9"0"0,0 0-3 0 0,0 0-13 0 0,0 0-49 0 0,0 0-18 0 0,0 0-1 0 0,0 0 52 0 0,0 0 207 0 0,-2 3 46 0 0,-38 98 807 0 0,3-3 40 0 0,-190 461 488 0 0,218-542-1668 0 0,2 0 1 0 0,0 0 0 0 0,1 1 0 0 0,1 0 0 0 0,0 0-1 0 0,1 0 1 0 0,2 1 0 0 0,0-1 0 0 0,0 1-1 0 0,2 0 1 0 0,0-1 0 0 0,2 4-61 0 0,0-15 36 0 0,1-1 0 0 0,0 1 0 0 0,0-1 0 0 0,1 0 0 0 0,0 0 0 0 0,0 0 0 0 0,0-1 0 0 0,1 1 0 0 0,0-1 0 0 0,0 0 0 0 0,0 0 0 0 0,1-1 0 0 0,-1 1 0 0 0,1-1 0 0 0,0-1 0 0 0,0 1 0 0 0,1-1 0 0 0,-1 0 0 0 0,1 0 0 0 0,-1-1 0 0 0,1 0 0 0 0,0 0 0 0 0,0 0 0 0 0,0-1 0 0 0,0 0 0 0 0,0-1 0 0 0,0 0 0 0 0,0 0 0 0 0,1 0 0 0 0,-1-1 0 0 0,0 0 0 0 0,0 0 0 0 0,0-1 0 0 0,0 1 0 0 0,-1-2 0 0 0,7-2-36 0 0,3 0 116 0 0,1-1 0 0 0,-1-1 0 0 0,-1-1 1 0 0,0 0-1 0 0,0-1 0 0 0,0 0 0 0 0,-1-1 0 0 0,0-1 0 0 0,-1-1-116 0 0,3-1 98 0 0</inkml:trace>
  <inkml:trace contextRef="#ctx0" brushRef="#br0" timeOffset="298.019">1 556 8432 0 0,'0'0'262'0'0,"0"0"-3"0"0,0 0 5 0 0,0 0-21 0 0,0 0-109 0 0,0 0-18 0 0,0 0-1 0 0,0 0 32 0 0,0 0 114 0 0,0 0 34 0 0,7 3 1 0 0,322 63 1464 0 0,-313-62-1671 0 0,-1 0 1 0 0,-1 1-1 0 0,1 1 1 0 0,-1 1 0 0 0,0 0-1 0 0,0 0 1 0 0,-1 2-1 0 0,0 0 1 0 0,0 0 0 0 0,11 11-90 0 0,-14-8 24 0 0</inkml:trace>
  <inkml:trace contextRef="#ctx0" brushRef="#br0" timeOffset="690.244">665 957 9040 0 0,'150'-130'1457'0'0,"-86"54"-249"0"0,-34 35-97 0 0,-25 14 164 0 0,-5 26-1268 0 0,0 0-1 0 0,0 1 1 0 0,0-1-1 0 0,0 1 1 0 0,0-1-1 0 0,0 1 0 0 0,0-1 1 0 0,0 1-1 0 0,-1-1 1 0 0,1 1-1 0 0,0-1 0 0 0,0 1 1 0 0,0-1-1 0 0,-1 1 1 0 0,1-1-1 0 0,0 1 0 0 0,-1-1 1 0 0,1 1-1 0 0,0-1 1 0 0,-1 1-1 0 0,1 0 1 0 0,-1-1-1 0 0,1 1 0 0 0,-1 0 1 0 0,1-1-1 0 0,0 1 1 0 0,-1 0-1 0 0,1 0 0 0 0,-1-1 1 0 0,0 1-1 0 0,1 0 1 0 0,-1 0-1 0 0,1 0 0 0 0,-1 0 1 0 0,1 0-1 0 0,-1 0 1 0 0,1 0-1 0 0,-1 0 0 0 0,1 0 1 0 0,-1 0-1 0 0,0 0 1 0 0,1 0-1 0 0,-1 0 1 0 0,1 0-1 0 0,-1 0 0 0 0,1 1 1 0 0,-1-1-1 0 0,1 0 1 0 0,-1 0-1 0 0,1 1 0 0 0,-1-1 1 0 0,1 0-1 0 0,-1 0 1 0 0,1 1-1 0 0,0-1 0 0 0,-1 1 1 0 0,1-1-1 0 0,0 0 1 0 0,-1 1-1 0 0,1-1 0 0 0,0 1 1 0 0,-1 0-7 0 0,-91 110 345 0 0,80-99-316 0 0,2 1-1 0 0,-1 1 1 0 0,2 0 0 0 0,0 0-1 0 0,0 0 1 0 0,1 1 0 0 0,1 0-1 0 0,1 1 1 0 0,0 0-1 0 0,1 0 1 0 0,1 0 0 0 0,0 1-1 0 0,1-1 1 0 0,1 1 0 0 0,0 0-1 0 0,2 0 1 0 0,0 2-29 0 0,0-16 6 0 0,1-1 1 0 0,0 1-1 0 0,0 0 0 0 0,0-1 1 0 0,0 1-1 0 0,1-1 0 0 0,-1 1 1 0 0,0-1-1 0 0,1 0 0 0 0,0 0 1 0 0,0 0-1 0 0,0 0 0 0 0,0 0 0 0 0,0 0 1 0 0,0 0-1 0 0,0 0 0 0 0,0-1 1 0 0,1 1-1 0 0,-1-1 0 0 0,1 0 1 0 0,-1 0-1 0 0,1 0 0 0 0,0 0 1 0 0,-1 0-1 0 0,1 0 0 0 0,0-1 1 0 0,-1 1-1 0 0,1-1 0 0 0,0 0 1 0 0,0 0-1 0 0,-1 0 0 0 0,1 0 1 0 0,1 0-7 0 0,92-16 90 0 0,-68 7-49 0 0,1 0 1 0 0,-2-2 0 0 0,1-1 0 0 0,-1-2 0 0 0,-1 0 0 0 0,-1-2 0 0 0,15-12-42 0 0,-8 3 39 0 0</inkml:trace>
  <inkml:trace contextRef="#ctx0" brushRef="#br0" timeOffset="926.048">1262 0 11448 0 0,'0'0'288'0'0,"0"0"0"0"0,0 0 0 0 0,0 0-28 0 0,-3 5-112 0 0,-64 195 1178 0 0,58-174-1194 0 0,0 0-1 0 0,2 0 1 0 0,2 1-1 0 0,0-1 1 0 0,2 1 0 0 0,0 0-1 0 0,2 1 1 0 0,1-1-1 0 0,4 24-131 0 0,2-6 178 0 0</inkml:trace>
  <inkml:trace contextRef="#ctx0" brushRef="#br0" timeOffset="1617.679">1374 600 10344 0 0,'5'-12'69'0'0,"3"-3"569"0"0,2 15 78 0 0,-4 15-507 0 0,-5 94 832 0 0,-65 46-359 0 0,4-10-307 0 0,39-36 16 0 0,42-130-319 0 0,86-123 21 0 0,32-42 5 0 0,-84 124-50 0 0,-12 14 22 0 0,-41 46-54 0 0,-2 2-5 0 0,11 18 77 0 0,-35 137 214 0 0,3-69-173 0 0,-8 15 104 0 0,29-101-225 0 0,0-1 1 0 0,0 1-1 0 0,0-1 0 0 0,0 1 1 0 0,0-1-1 0 0,0 1 0 0 0,0-1 1 0 0,0 1-1 0 0,0 0 0 0 0,0-1 1 0 0,0 1-1 0 0,0-1 0 0 0,0 1 1 0 0,0-1-1 0 0,0 1 0 0 0,1-1 1 0 0,-1 1-1 0 0,0-1 0 0 0,0 1 1 0 0,1 0-1 0 0,-1-1 0 0 0,0 1 1 0 0,1-1-1 0 0,-1 1 0 0 0,0 0 1 0 0,1-1-1 0 0,-1 1 1 0 0,0 0-1 0 0,1 0 0 0 0,-1-1 1 0 0,1 1-1 0 0,-1 0 0 0 0,0 0 1 0 0,1-1-1 0 0,-1 1 0 0 0,1 0 1 0 0,-1 0-1 0 0,1 0 0 0 0,-1 0 1 0 0,1 0-1 0 0,-1 0 0 0 0,1 0 1 0 0,-1 0-1 0 0,1 0 0 0 0,-1 0 1 0 0,1 0-1 0 0,-1 0 0 0 0,1 0 1 0 0,-1 0-1 0 0,1 0 0 0 0,-1 1 1 0 0,1-1-1 0 0,-1 0 0 0 0,0 0 1 0 0,1 0-1 0 0,-1 1 0 0 0,1-1 1 0 0,-1 0-1 0 0,0 1 1 0 0,1-1-1 0 0,-1 0 0 0 0,0 1 1 0 0,1-1-1 0 0,-1 0 0 0 0,0 1 1 0 0,1-1-1 0 0,-1 1 0 0 0,0-1 1 0 0,0 1-9 0 0,30-45 81 0 0,56-99 303 0 0,-36 76-148 0 0,22 0 157 0 0,-53 54-193 0 0,-18 12-126 0 0,22 11 148 0 0,-17 61 102 0 0,-38 66-16 0 0,11-66-171 0 0,16-61-117 0 0,1 0 0 0 0,0 1 0 0 0,1-1 0 0 0,0 1-1 0 0,0 0 1 0 0,1 0 0 0 0,0 0 0 0 0,1 0 0 0 0,0 0 0 0 0,1 0 0 0 0,0 0 0 0 0,1 0 0 0 0,0 0 0 0 0,1 0 0 0 0,0 0-1 0 0,1-1 1 0 0,0 1 0 0 0,1 0 0 0 0,0-1 0 0 0,1 2-20 0 0,7 1 35 0 0,3-2 3 0 0</inkml:trace>
  <inkml:trace contextRef="#ctx0" brushRef="#br0" timeOffset="2151.741">2440 829 11856 0 0,'26'-28'248'0'0,"22"-20"294"0"0,-10-16 397 0 0,-37 63-731 0 0,-1 1-88 0 0,0 0-16 0 0,-40-16 383 0 0,-104 21 3 0 0,-55 73-123 0 0,188-72-346 0 0,-121 88 133 0 0,125-88-149 0 0,2-1 0 0 0,-1 1 1 0 0,0 0-1 0 0,1 0 1 0 0,0 0-1 0 0,1 1 0 0 0,-1-1 1 0 0,1 1-1 0 0,1 0 1 0 0,-1 1-1 0 0,1-1 0 0 0,0 0 1 0 0,1 1-1 0 0,0 0 1 0 0,0 0-1 0 0,1 0 0 0 0,-1-1 1 0 0,1 7-6 0 0,10-1 8 0 0,-3-11-6 0 0,0 1-1 0 0,0-2 1 0 0,1 1-1 0 0,-1 0 1 0 0,1-1 0 0 0,-1 0-1 0 0,1-1 1 0 0,0 0 0 0 0,-1 0-1 0 0,1 0 1 0 0,0 0 0 0 0,-1-1-1 0 0,1 0 1 0 0,-1-1 0 0 0,1 0-1 0 0,-1 0 1 0 0,5-2-2 0 0,17-3 3 0 0,-12 3-2 0 0,-1-1 0 0 0,0 0 0 0 0,0-1 0 0 0,0-1 0 0 0,-1 0 1 0 0,0-1-1 0 0,0-1 0 0 0,-1 0 0 0 0,6-7-1 0 0,36-21 4 0 0,105-99 12 0 0,-139 122-7 0 0,-32 31 15 0 0,9-15-22 0 0,-37 38 45 0 0,29-32-28 0 0,1 1 0 0 0,0 0 0 0 0,0 1 0 0 0,1 0 0 0 0,0 0 1 0 0,0 1-1 0 0,1 0 0 0 0,1 0 0 0 0,0 1 0 0 0,1-1 1 0 0,0 1-1 0 0,0 1 0 0 0,2-1 0 0 0,-1 1 0 0 0,1-1 0 0 0,1 1 1 0 0,1 0-1 0 0,-1 11-19 0 0,3-21 12 0 0,-1 0 1 0 0,1 0-1 0 0,0 0 0 0 0,0-1 1 0 0,0 1-1 0 0,1 0 1 0 0,-1-1-1 0 0,1 1 0 0 0,-1-1 1 0 0,1 1-1 0 0,0-1 1 0 0,0 0-1 0 0,0 1 0 0 0,0-1 1 0 0,0 0-1 0 0,0 0 0 0 0,1-1 1 0 0,-1 1-1 0 0,1 0 1 0 0,-1-1-1 0 0,1 0 0 0 0,0 1 1 0 0,-1-1-1 0 0,1 0 1 0 0,0 0-1 0 0,0-1 0 0 0,0 1 1 0 0,0-1-1 0 0,0 1 0 0 0,2-1-12 0 0,93 3 215 0 0,-96-3-213 0 0,65-6 183 0 0,-40-4-88 0 0</inkml:trace>
  <inkml:trace contextRef="#ctx0" brushRef="#br0" timeOffset="2718.074">3195 96 10752 0 0,'27'-48'681'0'0,"-21"39"-805"0"0,4-8 1229 0 0,-8 7 230 0 0,-8 16-1047 0 0,-5 24 29 0 0,-133 239 234 0 0,-42 124-256 0 0,167-352-264 0 0,2 1 0 0 0,2 1 0 0 0,2 0 0 0 0,1 1 1 0 0,3 0-1 0 0,1 1 0 0 0,2 3-31 0 0,19 59 103 0 0,-13-105-90 0 0,20-39 37 0 0,36-255 224 0 0,-56 282-259 0 0,3-15 76 0 0,-1 0 1 0 0,-2 0 0 0 0,0-1-1 0 0,-2 1 1 0 0,-1 0 0 0 0,-1 1-1 0 0,-1-1 1 0 0,-5-16-92 0 0,-54-106 683 0 0,24 99-126 0 0,37 45-303 0 0,3 3-234 0 0,0 0 0 0 0,0 0 1 0 0,0 1-1 0 0,-1-1 0 0 0,1 0 1 0 0,0 0-1 0 0,0 0 0 0 0,-1 0 1 0 0,1 0-1 0 0,0 1 0 0 0,0-1 1 0 0,-1 0-1 0 0,1 0 0 0 0,0 0 1 0 0,-1 0-1 0 0,1 0 0 0 0,0 0 1 0 0,0 0-1 0 0,-1 0 0 0 0,1 0 1 0 0,0 0-1 0 0,0 0 0 0 0,-1 0 1 0 0,1 0-1 0 0,0 0 0 0 0,-1 0 1 0 0,1 0-1 0 0,0-1 0 0 0,0 1 1 0 0,-1 0-1 0 0,1 0 0 0 0,0 0 1 0 0,0 0-1 0 0,-1 0 0 0 0,1-1 1 0 0,0 1-1 0 0,0 0 0 0 0,0 0 1 0 0,-1 0-1 0 0,1-1 0 0 0,0 1 1 0 0,0 0-1 0 0,0 0 0 0 0,0-1 1 0 0,0 1-1 0 0,-1 0 0 0 0,1 0-20 0 0,3 6 40 0 0,0 0-1 0 0,0 0 1 0 0,0 0 0 0 0,1 0-1 0 0,-1-1 1 0 0,1 1-1 0 0,1-1 1 0 0,-1 0-1 0 0,1 0 1 0 0,0 0-1 0 0,0-1 1 0 0,0 0-1 0 0,1 0 1 0 0,2 2-40 0 0,4-1 30 0 0,1 1 0 0 0,0-2 0 0 0,-1 1 0 0 0,1-2 1 0 0,1 0-1 0 0,-1 0 0 0 0,0-1 0 0 0,1-1 0 0 0,-1 0 0 0 0,1-1 1 0 0,-1-1-1 0 0,1 0 0 0 0,-1 0 0 0 0,4-2-30 0 0,62-1 120 0 0,116 18 200 0 0,-131 15-193 0 0,-48-19-94 0 0</inkml:trace>
  <inkml:trace contextRef="#ctx0" brushRef="#br0" timeOffset="3033.097">3421 1068 15472 0 0,'0'0'376'0'0,"-2"-4"1"0"0,-2-9-63 0 0,11-9 386 0 0,-5 20-564 0 0,-2 2 80 0 0,11-1 1266 0 0,-4 0-315 0 0,-4 1 15 0 0,6 58-47 0 0,-6-42-1005 0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8/14/2023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student-png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arlamaestra.blogspot.com/2014/07/actividades-para-educacion-infantil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owl.excelsior.edu/educator-resources/owl-across-disciplines/owl-across-the-disciplines-grammar-and-usage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cubes-assortiment-de-au-hasard-677092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3cJHdgJFE1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://tex.stackexchange.com/questions/282101/problem-in-the-layout-of-a-mind-map-with-tikz/282115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18.png"/><Relationship Id="rId18" Type="http://schemas.openxmlformats.org/officeDocument/2006/relationships/customXml" Target="../ink/ink9.xml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customXml" Target="../ink/ink6.xml"/><Relationship Id="rId17" Type="http://schemas.openxmlformats.org/officeDocument/2006/relationships/image" Target="../media/image20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1" Type="http://schemas.openxmlformats.org/officeDocument/2006/relationships/slideLayout" Target="../slideLayouts/slideLayout6.xml"/><Relationship Id="rId6" Type="http://schemas.openxmlformats.org/officeDocument/2006/relationships/customXml" Target="../ink/ink3.xml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5" Type="http://schemas.openxmlformats.org/officeDocument/2006/relationships/image" Target="../media/image19.png"/><Relationship Id="rId10" Type="http://schemas.openxmlformats.org/officeDocument/2006/relationships/customXml" Target="../ink/ink5.xml"/><Relationship Id="rId19" Type="http://schemas.openxmlformats.org/officeDocument/2006/relationships/image" Target="../media/image21.png"/><Relationship Id="rId4" Type="http://schemas.openxmlformats.org/officeDocument/2006/relationships/customXml" Target="../ink/ink2.xml"/><Relationship Id="rId9" Type="http://schemas.openxmlformats.org/officeDocument/2006/relationships/image" Target="../media/image16.png"/><Relationship Id="rId14" Type="http://schemas.openxmlformats.org/officeDocument/2006/relationships/customXml" Target="../ink/ink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ustomXml" Target="../ink/ink13.xm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2.xml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customXml" Target="../ink/ink14.xml"/><Relationship Id="rId4" Type="http://schemas.openxmlformats.org/officeDocument/2006/relationships/customXml" Target="../ink/ink11.xml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illustrations/la-emoci%C3%B3n-de-la-escala-emoji-icono-3404484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DF88A7-8C6A-4E4A-8E5C-4D2B17C8AE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8 inteligencí podle H. </a:t>
            </a:r>
            <a:r>
              <a:rPr lang="cs-CZ" dirty="0" err="1"/>
              <a:t>Gardnera</a:t>
            </a:r>
            <a:r>
              <a:rPr lang="cs-CZ" dirty="0"/>
              <a:t> ve výuce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3074721-1D9B-4DE2-9A05-2A635E4DAE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Mgr. Jana Harazimová</a:t>
            </a:r>
          </a:p>
        </p:txBody>
      </p:sp>
    </p:spTree>
    <p:extLst>
      <p:ext uri="{BB962C8B-B14F-4D97-AF65-F5344CB8AC3E}">
        <p14:creationId xmlns:p14="http://schemas.microsoft.com/office/powerpoint/2010/main" val="723660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959405-A00A-4310-85F5-5F3D2D73A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Inteligence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C4D79D4-E7CC-42CB-B7FB-A33F4E61B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Verbální (jazyková)						</a:t>
            </a:r>
          </a:p>
          <a:p>
            <a:r>
              <a:rPr lang="cs-CZ" dirty="0"/>
              <a:t>Logicko-matematická</a:t>
            </a:r>
          </a:p>
          <a:p>
            <a:r>
              <a:rPr lang="cs-CZ" dirty="0"/>
              <a:t>Prostorová</a:t>
            </a:r>
          </a:p>
          <a:p>
            <a:r>
              <a:rPr lang="cs-CZ" dirty="0"/>
              <a:t>Hudební</a:t>
            </a:r>
          </a:p>
          <a:p>
            <a:r>
              <a:rPr lang="cs-CZ" dirty="0"/>
              <a:t>Tělesně-kinestetická (pohybová)</a:t>
            </a:r>
          </a:p>
          <a:p>
            <a:r>
              <a:rPr lang="cs-CZ" dirty="0"/>
              <a:t>Interpersonální</a:t>
            </a:r>
          </a:p>
          <a:p>
            <a:r>
              <a:rPr lang="cs-CZ" dirty="0"/>
              <a:t>Intrapersonální</a:t>
            </a:r>
          </a:p>
          <a:p>
            <a:r>
              <a:rPr lang="cs-CZ" dirty="0"/>
              <a:t>Přírodní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20BDCF1-2887-4BC0-A88A-5A0ED522D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08836" y="3039035"/>
            <a:ext cx="4497163" cy="255214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0B4EBEB-3BEF-46E4-8EE9-CD1AA1027699}"/>
              </a:ext>
            </a:extLst>
          </p:cNvPr>
          <p:cNvSpPr txBox="1"/>
          <p:nvPr/>
        </p:nvSpPr>
        <p:spPr>
          <a:xfrm>
            <a:off x="6813176" y="5685775"/>
            <a:ext cx="30928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>
                <a:hlinkClick r:id="rId3" tooltip="https://www.pngall.com/student-png/"/>
              </a:rPr>
              <a:t>Tato fotka</a:t>
            </a:r>
            <a:r>
              <a:rPr lang="cs-CZ" sz="900"/>
              <a:t> od autora Neznámý autor s licencí </a:t>
            </a:r>
            <a:r>
              <a:rPr lang="cs-CZ" sz="900">
                <a:hlinkClick r:id="rId4" tooltip="https://creativecommons.org/licenses/by-nc/3.0/"/>
              </a:rPr>
              <a:t>CC BY-NC</a:t>
            </a:r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3277252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E2321F-4673-48A3-BEDF-78DA0C3CD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Udělej si test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B8013E8-A263-46F7-BA1E-A6D204128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Vyplň </a:t>
            </a:r>
            <a:r>
              <a:rPr lang="cs-CZ" dirty="0" err="1"/>
              <a:t>Checklist</a:t>
            </a:r>
            <a:r>
              <a:rPr lang="cs-CZ" dirty="0"/>
              <a:t> a zjisti své silné a slabé inteligence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1CE2278-2C7B-4F4E-A687-F9E39BFAD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04257" y="3264073"/>
            <a:ext cx="4321931" cy="288272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C0E6593-1DFF-4444-A42C-311876C7CF4F}"/>
              </a:ext>
            </a:extLst>
          </p:cNvPr>
          <p:cNvSpPr txBox="1"/>
          <p:nvPr/>
        </p:nvSpPr>
        <p:spPr>
          <a:xfrm>
            <a:off x="3944471" y="7764553"/>
            <a:ext cx="38817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>
                <a:hlinkClick r:id="rId3" tooltip="https://carlamaestra.blogspot.com/2014/07/actividades-para-educacion-infantil.html"/>
              </a:rPr>
              <a:t>Tato fotka</a:t>
            </a:r>
            <a:r>
              <a:rPr lang="cs-CZ" sz="900"/>
              <a:t> od autora Neznámý autor s licencí </a:t>
            </a:r>
            <a:r>
              <a:rPr lang="cs-CZ" sz="900">
                <a:hlinkClick r:id="rId4" tooltip="https://creativecommons.org/licenses/by-nc/3.0/"/>
              </a:rPr>
              <a:t>CC BY-NC</a:t>
            </a:r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1180213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9146BD-3820-4F89-81DE-76F745C20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Metodiky pro různé inteligence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9111CB0-53D7-49B0-86BD-8CA5A8476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Přečti si návod na zařazení různých výukových aktivit na rozvoj jednotlivých inteligenci</a:t>
            </a:r>
          </a:p>
          <a:p>
            <a:r>
              <a:rPr lang="cs-CZ" dirty="0"/>
              <a:t>Navrhni, jaké metody a postupy bys použil pro využití různých inteligencí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960C67E-CF20-411D-A5DF-94740FB48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75095" y="4038600"/>
            <a:ext cx="1949824" cy="1949824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E4D87E3D-4F10-40B1-9026-2B58712C020B}"/>
              </a:ext>
            </a:extLst>
          </p:cNvPr>
          <p:cNvSpPr txBox="1"/>
          <p:nvPr/>
        </p:nvSpPr>
        <p:spPr>
          <a:xfrm>
            <a:off x="4675095" y="7078971"/>
            <a:ext cx="1949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>
                <a:hlinkClick r:id="rId3" tooltip="https://owl.excelsior.edu/educator-resources/owl-across-disciplines/owl-across-the-disciplines-grammar-and-usage/"/>
              </a:rPr>
              <a:t>Tato fotka</a:t>
            </a:r>
            <a:r>
              <a:rPr lang="cs-CZ" sz="900"/>
              <a:t> od autora Neznámý autor s licencí </a:t>
            </a:r>
            <a:r>
              <a:rPr lang="cs-CZ" sz="900">
                <a:hlinkClick r:id="rId4" tooltip="https://creativecommons.org/licenses/by/3.0/"/>
              </a:rPr>
              <a:t>CC BY</a:t>
            </a:r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3119486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7826DA-9946-480C-9578-020AC85E1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Praktické cvičení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A11AB63-6F43-4500-A5E3-2BC3310DE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Využití barevných hranolů (skupinová práce) – vyprávějte pomocí hranolů </a:t>
            </a:r>
          </a:p>
          <a:p>
            <a:pPr marL="0" indent="0">
              <a:buNone/>
            </a:pPr>
            <a:r>
              <a:rPr lang="cs-CZ" dirty="0"/>
              <a:t>     příběh nebo pohádku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647AA53-FA15-4CAF-A1A4-8A0E71A08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07741" y="3716431"/>
            <a:ext cx="3576918" cy="201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45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6AF683-7F4D-4A67-9975-5878DF837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Myšlenkové mapy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E520578-5B29-43B1-8CFE-FC62EF8BB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Co to je? Sledujte video.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https://www.youtube.com/watch?v=3cJHdgJFE1Y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53BB4C9-0AAC-49FF-8028-D69030178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226106" y="2892137"/>
            <a:ext cx="3040205" cy="283871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0F81129-8BAE-4770-AC26-744C8EB7C111}"/>
              </a:ext>
            </a:extLst>
          </p:cNvPr>
          <p:cNvSpPr txBox="1"/>
          <p:nvPr/>
        </p:nvSpPr>
        <p:spPr>
          <a:xfrm>
            <a:off x="8226106" y="5915969"/>
            <a:ext cx="30402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>
                <a:hlinkClick r:id="rId4" tooltip="http://tex.stackexchange.com/questions/282101/problem-in-the-layout-of-a-mind-map-with-tikz/282115"/>
              </a:rPr>
              <a:t>Tato fotka</a:t>
            </a:r>
            <a:r>
              <a:rPr lang="cs-CZ" sz="900"/>
              <a:t> od autora Neznámý autor s licencí </a:t>
            </a:r>
            <a:r>
              <a:rPr lang="cs-CZ" sz="900">
                <a:hlinkClick r:id="rId5" tooltip="https://creativecommons.org/licenses/by-sa/3.0/"/>
              </a:rPr>
              <a:t>CC BY-SA</a:t>
            </a:r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909992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41E2D7-8EAA-46F9-B403-608C7EBD4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250" y="737122"/>
            <a:ext cx="8391172" cy="549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35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558553-516F-495F-BA1B-79FC3B141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Kooperativní učení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8" name="Rukopis 77">
                <a:extLst>
                  <a:ext uri="{FF2B5EF4-FFF2-40B4-BE49-F238E27FC236}">
                    <a16:creationId xmlns:a16="http://schemas.microsoft.com/office/drawing/2014/main" id="{0D03F48C-374E-4378-A89A-EE644D9AC767}"/>
                  </a:ext>
                </a:extLst>
              </p14:cNvPr>
              <p14:cNvContentPartPr/>
              <p14:nvPr/>
            </p14:nvContentPartPr>
            <p14:xfrm>
              <a:off x="1573221" y="2127734"/>
              <a:ext cx="1862640" cy="3480840"/>
            </p14:xfrm>
          </p:contentPart>
        </mc:Choice>
        <mc:Fallback>
          <p:pic>
            <p:nvPicPr>
              <p:cNvPr id="78" name="Rukopis 77">
                <a:extLst>
                  <a:ext uri="{FF2B5EF4-FFF2-40B4-BE49-F238E27FC236}">
                    <a16:creationId xmlns:a16="http://schemas.microsoft.com/office/drawing/2014/main" id="{0D03F48C-374E-4378-A89A-EE644D9AC76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64221" y="2118734"/>
                <a:ext cx="1880280" cy="349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85" name="Rukopis 84">
                <a:extLst>
                  <a:ext uri="{FF2B5EF4-FFF2-40B4-BE49-F238E27FC236}">
                    <a16:creationId xmlns:a16="http://schemas.microsoft.com/office/drawing/2014/main" id="{82F0B540-5C37-4766-83D4-0C4A949B3AF0}"/>
                  </a:ext>
                </a:extLst>
              </p14:cNvPr>
              <p14:cNvContentPartPr/>
              <p14:nvPr/>
            </p14:nvContentPartPr>
            <p14:xfrm>
              <a:off x="5309661" y="2152934"/>
              <a:ext cx="162720" cy="272520"/>
            </p14:xfrm>
          </p:contentPart>
        </mc:Choice>
        <mc:Fallback>
          <p:pic>
            <p:nvPicPr>
              <p:cNvPr id="85" name="Rukopis 84">
                <a:extLst>
                  <a:ext uri="{FF2B5EF4-FFF2-40B4-BE49-F238E27FC236}">
                    <a16:creationId xmlns:a16="http://schemas.microsoft.com/office/drawing/2014/main" id="{82F0B540-5C37-4766-83D4-0C4A949B3AF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300661" y="2143934"/>
                <a:ext cx="180360" cy="29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94" name="Rukopis 93">
                <a:extLst>
                  <a:ext uri="{FF2B5EF4-FFF2-40B4-BE49-F238E27FC236}">
                    <a16:creationId xmlns:a16="http://schemas.microsoft.com/office/drawing/2014/main" id="{DEECC265-B55E-442C-AD90-E06096042353}"/>
                  </a:ext>
                </a:extLst>
              </p14:cNvPr>
              <p14:cNvContentPartPr/>
              <p14:nvPr/>
            </p14:nvContentPartPr>
            <p14:xfrm>
              <a:off x="3844821" y="2623814"/>
              <a:ext cx="1465920" cy="2966040"/>
            </p14:xfrm>
          </p:contentPart>
        </mc:Choice>
        <mc:Fallback>
          <p:pic>
            <p:nvPicPr>
              <p:cNvPr id="94" name="Rukopis 93">
                <a:extLst>
                  <a:ext uri="{FF2B5EF4-FFF2-40B4-BE49-F238E27FC236}">
                    <a16:creationId xmlns:a16="http://schemas.microsoft.com/office/drawing/2014/main" id="{DEECC265-B55E-442C-AD90-E0609604235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35819" y="2614814"/>
                <a:ext cx="1483564" cy="2983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95" name="Rukopis 94">
                <a:extLst>
                  <a:ext uri="{FF2B5EF4-FFF2-40B4-BE49-F238E27FC236}">
                    <a16:creationId xmlns:a16="http://schemas.microsoft.com/office/drawing/2014/main" id="{DFF28BA7-873E-4DBB-BD08-55FFA319FD56}"/>
                  </a:ext>
                </a:extLst>
              </p14:cNvPr>
              <p14:cNvContentPartPr/>
              <p14:nvPr/>
            </p14:nvContentPartPr>
            <p14:xfrm>
              <a:off x="3898101" y="2078414"/>
              <a:ext cx="1172520" cy="436320"/>
            </p14:xfrm>
          </p:contentPart>
        </mc:Choice>
        <mc:Fallback>
          <p:pic>
            <p:nvPicPr>
              <p:cNvPr id="95" name="Rukopis 94">
                <a:extLst>
                  <a:ext uri="{FF2B5EF4-FFF2-40B4-BE49-F238E27FC236}">
                    <a16:creationId xmlns:a16="http://schemas.microsoft.com/office/drawing/2014/main" id="{DFF28BA7-873E-4DBB-BD08-55FFA319FD5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889461" y="2069767"/>
                <a:ext cx="1190160" cy="4539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13" name="Rukopis 112">
                <a:extLst>
                  <a:ext uri="{FF2B5EF4-FFF2-40B4-BE49-F238E27FC236}">
                    <a16:creationId xmlns:a16="http://schemas.microsoft.com/office/drawing/2014/main" id="{646B3601-218B-4EC5-B3BA-82C17792FC1E}"/>
                  </a:ext>
                </a:extLst>
              </p14:cNvPr>
              <p14:cNvContentPartPr/>
              <p14:nvPr/>
            </p14:nvContentPartPr>
            <p14:xfrm>
              <a:off x="10849341" y="2395574"/>
              <a:ext cx="163800" cy="219240"/>
            </p14:xfrm>
          </p:contentPart>
        </mc:Choice>
        <mc:Fallback>
          <p:pic>
            <p:nvPicPr>
              <p:cNvPr id="113" name="Rukopis 112">
                <a:extLst>
                  <a:ext uri="{FF2B5EF4-FFF2-40B4-BE49-F238E27FC236}">
                    <a16:creationId xmlns:a16="http://schemas.microsoft.com/office/drawing/2014/main" id="{646B3601-218B-4EC5-B3BA-82C17792FC1E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0840701" y="2386574"/>
                <a:ext cx="181440" cy="23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14" name="Rukopis 113">
                <a:extLst>
                  <a:ext uri="{FF2B5EF4-FFF2-40B4-BE49-F238E27FC236}">
                    <a16:creationId xmlns:a16="http://schemas.microsoft.com/office/drawing/2014/main" id="{481C3CF5-BFBB-4FFB-A1BD-56D6AB28D79C}"/>
                  </a:ext>
                </a:extLst>
              </p14:cNvPr>
              <p14:cNvContentPartPr/>
              <p14:nvPr/>
            </p14:nvContentPartPr>
            <p14:xfrm>
              <a:off x="10117821" y="2715974"/>
              <a:ext cx="626400" cy="228600"/>
            </p14:xfrm>
          </p:contentPart>
        </mc:Choice>
        <mc:Fallback>
          <p:pic>
            <p:nvPicPr>
              <p:cNvPr id="114" name="Rukopis 113">
                <a:extLst>
                  <a:ext uri="{FF2B5EF4-FFF2-40B4-BE49-F238E27FC236}">
                    <a16:creationId xmlns:a16="http://schemas.microsoft.com/office/drawing/2014/main" id="{481C3CF5-BFBB-4FFB-A1BD-56D6AB28D79C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0109181" y="2707334"/>
                <a:ext cx="644040" cy="24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15" name="Rukopis 114">
                <a:extLst>
                  <a:ext uri="{FF2B5EF4-FFF2-40B4-BE49-F238E27FC236}">
                    <a16:creationId xmlns:a16="http://schemas.microsoft.com/office/drawing/2014/main" id="{91CD34C3-7C7A-4C64-90C5-034DA368268E}"/>
                  </a:ext>
                </a:extLst>
              </p14:cNvPr>
              <p14:cNvContentPartPr/>
              <p14:nvPr/>
            </p14:nvContentPartPr>
            <p14:xfrm>
              <a:off x="8502861" y="2538134"/>
              <a:ext cx="1433880" cy="754920"/>
            </p14:xfrm>
          </p:contentPart>
        </mc:Choice>
        <mc:Fallback>
          <p:pic>
            <p:nvPicPr>
              <p:cNvPr id="115" name="Rukopis 114">
                <a:extLst>
                  <a:ext uri="{FF2B5EF4-FFF2-40B4-BE49-F238E27FC236}">
                    <a16:creationId xmlns:a16="http://schemas.microsoft.com/office/drawing/2014/main" id="{91CD34C3-7C7A-4C64-90C5-034DA368268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493861" y="2529138"/>
                <a:ext cx="1451520" cy="77255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36" name="Rukopis 135">
                <a:extLst>
                  <a:ext uri="{FF2B5EF4-FFF2-40B4-BE49-F238E27FC236}">
                    <a16:creationId xmlns:a16="http://schemas.microsoft.com/office/drawing/2014/main" id="{626A6926-3E2D-4C3A-8FFD-3679022C6D74}"/>
                  </a:ext>
                </a:extLst>
              </p14:cNvPr>
              <p14:cNvContentPartPr/>
              <p14:nvPr/>
            </p14:nvContentPartPr>
            <p14:xfrm>
              <a:off x="6293901" y="2519054"/>
              <a:ext cx="1874880" cy="1007640"/>
            </p14:xfrm>
          </p:contentPart>
        </mc:Choice>
        <mc:Fallback>
          <p:pic>
            <p:nvPicPr>
              <p:cNvPr id="136" name="Rukopis 135">
                <a:extLst>
                  <a:ext uri="{FF2B5EF4-FFF2-40B4-BE49-F238E27FC236}">
                    <a16:creationId xmlns:a16="http://schemas.microsoft.com/office/drawing/2014/main" id="{626A6926-3E2D-4C3A-8FFD-3679022C6D7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284901" y="2510054"/>
                <a:ext cx="1892520" cy="10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174" name="Rukopis 173">
                <a:extLst>
                  <a:ext uri="{FF2B5EF4-FFF2-40B4-BE49-F238E27FC236}">
                    <a16:creationId xmlns:a16="http://schemas.microsoft.com/office/drawing/2014/main" id="{70EAE4B5-D9AE-4988-B969-AFFCF67E052B}"/>
                  </a:ext>
                </a:extLst>
              </p14:cNvPr>
              <p14:cNvContentPartPr/>
              <p14:nvPr/>
            </p14:nvContentPartPr>
            <p14:xfrm>
              <a:off x="6148821" y="3643694"/>
              <a:ext cx="4605480" cy="2441160"/>
            </p14:xfrm>
          </p:contentPart>
        </mc:Choice>
        <mc:Fallback>
          <p:pic>
            <p:nvPicPr>
              <p:cNvPr id="174" name="Rukopis 173">
                <a:extLst>
                  <a:ext uri="{FF2B5EF4-FFF2-40B4-BE49-F238E27FC236}">
                    <a16:creationId xmlns:a16="http://schemas.microsoft.com/office/drawing/2014/main" id="{70EAE4B5-D9AE-4988-B969-AFFCF67E052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139821" y="3634694"/>
                <a:ext cx="4623120" cy="2458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16242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180" name="Rukopis 179">
                <a:extLst>
                  <a:ext uri="{FF2B5EF4-FFF2-40B4-BE49-F238E27FC236}">
                    <a16:creationId xmlns:a16="http://schemas.microsoft.com/office/drawing/2014/main" id="{CD56964D-C48C-4E7C-9B0B-ADC326D55DC2}"/>
                  </a:ext>
                </a:extLst>
              </p14:cNvPr>
              <p14:cNvContentPartPr/>
              <p14:nvPr/>
            </p14:nvContentPartPr>
            <p14:xfrm>
              <a:off x="1132221" y="555614"/>
              <a:ext cx="10349640" cy="4272480"/>
            </p14:xfrm>
          </p:contentPart>
        </mc:Choice>
        <mc:Fallback>
          <p:pic>
            <p:nvPicPr>
              <p:cNvPr id="180" name="Rukopis 179">
                <a:extLst>
                  <a:ext uri="{FF2B5EF4-FFF2-40B4-BE49-F238E27FC236}">
                    <a16:creationId xmlns:a16="http://schemas.microsoft.com/office/drawing/2014/main" id="{CD56964D-C48C-4E7C-9B0B-ADC326D55DC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23581" y="546614"/>
                <a:ext cx="10367280" cy="429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91" name="Rukopis 190">
                <a:extLst>
                  <a:ext uri="{FF2B5EF4-FFF2-40B4-BE49-F238E27FC236}">
                    <a16:creationId xmlns:a16="http://schemas.microsoft.com/office/drawing/2014/main" id="{13884CFF-BE88-4F50-851F-1E5A6660F413}"/>
                  </a:ext>
                </a:extLst>
              </p14:cNvPr>
              <p14:cNvContentPartPr/>
              <p14:nvPr/>
            </p14:nvContentPartPr>
            <p14:xfrm>
              <a:off x="6972861" y="5129414"/>
              <a:ext cx="468360" cy="247680"/>
            </p14:xfrm>
          </p:contentPart>
        </mc:Choice>
        <mc:Fallback>
          <p:pic>
            <p:nvPicPr>
              <p:cNvPr id="191" name="Rukopis 190">
                <a:extLst>
                  <a:ext uri="{FF2B5EF4-FFF2-40B4-BE49-F238E27FC236}">
                    <a16:creationId xmlns:a16="http://schemas.microsoft.com/office/drawing/2014/main" id="{13884CFF-BE88-4F50-851F-1E5A6660F41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963854" y="5120414"/>
                <a:ext cx="486014" cy="265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92" name="Rukopis 191">
                <a:extLst>
                  <a:ext uri="{FF2B5EF4-FFF2-40B4-BE49-F238E27FC236}">
                    <a16:creationId xmlns:a16="http://schemas.microsoft.com/office/drawing/2014/main" id="{C1035AFE-B440-4E98-BEC1-285E3C25F4B5}"/>
                  </a:ext>
                </a:extLst>
              </p14:cNvPr>
              <p14:cNvContentPartPr/>
              <p14:nvPr/>
            </p14:nvContentPartPr>
            <p14:xfrm>
              <a:off x="5356101" y="4911974"/>
              <a:ext cx="1306080" cy="776880"/>
            </p14:xfrm>
          </p:contentPart>
        </mc:Choice>
        <mc:Fallback>
          <p:pic>
            <p:nvPicPr>
              <p:cNvPr id="192" name="Rukopis 191">
                <a:extLst>
                  <a:ext uri="{FF2B5EF4-FFF2-40B4-BE49-F238E27FC236}">
                    <a16:creationId xmlns:a16="http://schemas.microsoft.com/office/drawing/2014/main" id="{C1035AFE-B440-4E98-BEC1-285E3C25F4B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347103" y="4902974"/>
                <a:ext cx="1323715" cy="79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04" name="Rukopis 203">
                <a:extLst>
                  <a:ext uri="{FF2B5EF4-FFF2-40B4-BE49-F238E27FC236}">
                    <a16:creationId xmlns:a16="http://schemas.microsoft.com/office/drawing/2014/main" id="{2BAEADFD-8F1E-48F9-A4AD-9C236945BAD5}"/>
                  </a:ext>
                </a:extLst>
              </p14:cNvPr>
              <p14:cNvContentPartPr/>
              <p14:nvPr/>
            </p14:nvContentPartPr>
            <p14:xfrm>
              <a:off x="7725261" y="4904054"/>
              <a:ext cx="2070000" cy="484560"/>
            </p14:xfrm>
          </p:contentPart>
        </mc:Choice>
        <mc:Fallback>
          <p:pic>
            <p:nvPicPr>
              <p:cNvPr id="204" name="Rukopis 203">
                <a:extLst>
                  <a:ext uri="{FF2B5EF4-FFF2-40B4-BE49-F238E27FC236}">
                    <a16:creationId xmlns:a16="http://schemas.microsoft.com/office/drawing/2014/main" id="{2BAEADFD-8F1E-48F9-A4AD-9C236945BAD5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716619" y="4895414"/>
                <a:ext cx="2087643" cy="50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213" name="Rukopis 212">
                <a:extLst>
                  <a:ext uri="{FF2B5EF4-FFF2-40B4-BE49-F238E27FC236}">
                    <a16:creationId xmlns:a16="http://schemas.microsoft.com/office/drawing/2014/main" id="{16CB4C26-B440-4D82-BFF4-4E1D4C3933A5}"/>
                  </a:ext>
                </a:extLst>
              </p14:cNvPr>
              <p14:cNvContentPartPr/>
              <p14:nvPr/>
            </p14:nvContentPartPr>
            <p14:xfrm>
              <a:off x="9974181" y="4908734"/>
              <a:ext cx="1244880" cy="432360"/>
            </p14:xfrm>
          </p:contentPart>
        </mc:Choice>
        <mc:Fallback>
          <p:pic>
            <p:nvPicPr>
              <p:cNvPr id="213" name="Rukopis 212">
                <a:extLst>
                  <a:ext uri="{FF2B5EF4-FFF2-40B4-BE49-F238E27FC236}">
                    <a16:creationId xmlns:a16="http://schemas.microsoft.com/office/drawing/2014/main" id="{16CB4C26-B440-4D82-BFF4-4E1D4C3933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965541" y="4899734"/>
                <a:ext cx="1262520" cy="45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16520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D7FEAE-307A-4855-BCBE-02CCBCEDD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Děkuji za pozornost.</a:t>
            </a:r>
            <a:br>
              <a:rPr lang="cs-CZ" dirty="0"/>
            </a:br>
            <a:r>
              <a:rPr lang="cs-CZ" dirty="0"/>
              <a:t>Ohodnoťte aktivitu.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22ACD8A-6583-487E-9A8B-8FCF444BB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2904564"/>
            <a:ext cx="9144000" cy="297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216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F4BBCC55E17CC4581FA1780526FA19B" ma:contentTypeVersion="37" ma:contentTypeDescription="Vytvoří nový dokument" ma:contentTypeScope="" ma:versionID="8cb72144821afd6a17ccceff7322d257">
  <xsd:schema xmlns:xsd="http://www.w3.org/2001/XMLSchema" xmlns:xs="http://www.w3.org/2001/XMLSchema" xmlns:p="http://schemas.microsoft.com/office/2006/metadata/properties" xmlns:ns3="1b233dda-e85c-43cb-aa6e-5dbc4f0fbf34" xmlns:ns4="2b35f392-f5fc-4259-8d0c-caab9b304ab0" targetNamespace="http://schemas.microsoft.com/office/2006/metadata/properties" ma:root="true" ma:fieldsID="705954e6c4b1358dedd71f539aa00a13" ns3:_="" ns4:_="">
    <xsd:import namespace="1b233dda-e85c-43cb-aa6e-5dbc4f0fbf34"/>
    <xsd:import namespace="2b35f392-f5fc-4259-8d0c-caab9b304ab0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TeamsChannelId" minOccurs="0"/>
                <xsd:element ref="ns3:Math_Settings" minOccurs="0"/>
                <xsd:element ref="ns3:Distribution_Groups" minOccurs="0"/>
                <xsd:element ref="ns3:LMS_Mappings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Teams_Channel_Section_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233dda-e85c-43cb-aa6e-5dbc4f0fbf34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Tags" ma:internalName="MediaServiceAutoTags" ma:readOnly="true">
      <xsd:simpleType>
        <xsd:restriction base="dms:Text"/>
      </xsd:simpleType>
    </xsd:element>
    <xsd:element name="MediaServiceLocation" ma:index="30" nillable="true" ma:displayName="Location" ma:internalName="MediaServiceLocation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Distribution_Groups" ma:index="34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5" nillable="true" ma:displayName="LMS Mappings" ma:internalName="LMS_Mappings">
      <xsd:simpleType>
        <xsd:restriction base="dms:Note">
          <xsd:maxLength value="255"/>
        </xsd:restriction>
      </xsd:simpleType>
    </xsd:element>
    <xsd:element name="IsNotebookLocked" ma:index="36" nillable="true" ma:displayName="Is Notebook Locked" ma:internalName="IsNotebookLocked">
      <xsd:simpleType>
        <xsd:restriction base="dms:Boolean"/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Teams_Channel_Section_Location" ma:index="39" nillable="true" ma:displayName="Teams Channel Section Location" ma:internalName="Teams_Channel_Section_Location">
      <xsd:simpleType>
        <xsd:restriction base="dms:Text"/>
      </xsd:simpleType>
    </xsd:element>
    <xsd:element name="MediaServiceAutoKeyPoints" ma:index="4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4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42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3" nillable="true" ma:displayName="_activity" ma:hidden="true" ma:internalName="_activity">
      <xsd:simpleType>
        <xsd:restriction base="dms:Note"/>
      </xsd:simpleType>
    </xsd:element>
    <xsd:element name="MediaServiceObjectDetectorVersions" ma:index="4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35f392-f5fc-4259-8d0c-caab9b304ab0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ultureName xmlns="1b233dda-e85c-43cb-aa6e-5dbc4f0fbf34" xsi:nil="true"/>
    <Student_Groups xmlns="1b233dda-e85c-43cb-aa6e-5dbc4f0fbf34">
      <UserInfo>
        <DisplayName/>
        <AccountId xsi:nil="true"/>
        <AccountType/>
      </UserInfo>
    </Student_Groups>
    <Self_Registration_Enabled xmlns="1b233dda-e85c-43cb-aa6e-5dbc4f0fbf34" xsi:nil="true"/>
    <Invited_Students xmlns="1b233dda-e85c-43cb-aa6e-5dbc4f0fbf34" xsi:nil="true"/>
    <Has_Teacher_Only_SectionGroup xmlns="1b233dda-e85c-43cb-aa6e-5dbc4f0fbf34" xsi:nil="true"/>
    <Math_Settings xmlns="1b233dda-e85c-43cb-aa6e-5dbc4f0fbf34" xsi:nil="true"/>
    <Is_Collaboration_Space_Locked xmlns="1b233dda-e85c-43cb-aa6e-5dbc4f0fbf34" xsi:nil="true"/>
    <AppVersion xmlns="1b233dda-e85c-43cb-aa6e-5dbc4f0fbf34" xsi:nil="true"/>
    <Owner xmlns="1b233dda-e85c-43cb-aa6e-5dbc4f0fbf34">
      <UserInfo>
        <DisplayName/>
        <AccountId xsi:nil="true"/>
        <AccountType/>
      </UserInfo>
    </Owner>
    <Distribution_Groups xmlns="1b233dda-e85c-43cb-aa6e-5dbc4f0fbf34" xsi:nil="true"/>
    <Teams_Channel_Section_Location xmlns="1b233dda-e85c-43cb-aa6e-5dbc4f0fbf34" xsi:nil="true"/>
    <Invited_Teachers xmlns="1b233dda-e85c-43cb-aa6e-5dbc4f0fbf34" xsi:nil="true"/>
    <LMS_Mappings xmlns="1b233dda-e85c-43cb-aa6e-5dbc4f0fbf34" xsi:nil="true"/>
    <IsNotebookLocked xmlns="1b233dda-e85c-43cb-aa6e-5dbc4f0fbf34" xsi:nil="true"/>
    <NotebookType xmlns="1b233dda-e85c-43cb-aa6e-5dbc4f0fbf34" xsi:nil="true"/>
    <FolderType xmlns="1b233dda-e85c-43cb-aa6e-5dbc4f0fbf34" xsi:nil="true"/>
    <Teachers xmlns="1b233dda-e85c-43cb-aa6e-5dbc4f0fbf34">
      <UserInfo>
        <DisplayName/>
        <AccountId xsi:nil="true"/>
        <AccountType/>
      </UserInfo>
    </Teachers>
    <Students xmlns="1b233dda-e85c-43cb-aa6e-5dbc4f0fbf34">
      <UserInfo>
        <DisplayName/>
        <AccountId xsi:nil="true"/>
        <AccountType/>
      </UserInfo>
    </Students>
    <Templates xmlns="1b233dda-e85c-43cb-aa6e-5dbc4f0fbf34" xsi:nil="true"/>
    <DefaultSectionNames xmlns="1b233dda-e85c-43cb-aa6e-5dbc4f0fbf34" xsi:nil="true"/>
    <_activity xmlns="1b233dda-e85c-43cb-aa6e-5dbc4f0fbf34" xsi:nil="true"/>
    <TeamsChannelId xmlns="1b233dda-e85c-43cb-aa6e-5dbc4f0fbf34" xsi:nil="true"/>
  </documentManagement>
</p:properties>
</file>

<file path=customXml/itemProps1.xml><?xml version="1.0" encoding="utf-8"?>
<ds:datastoreItem xmlns:ds="http://schemas.openxmlformats.org/officeDocument/2006/customXml" ds:itemID="{C2EB9CE1-55D0-45BD-92C5-845CEC7081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233dda-e85c-43cb-aa6e-5dbc4f0fbf34"/>
    <ds:schemaRef ds:uri="2b35f392-f5fc-4259-8d0c-caab9b304a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A103C7-583B-425E-BA83-5AA1E0DE6A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98AC31-663E-44F6-BEF6-AA835EF393F0}">
  <ds:schemaRefs>
    <ds:schemaRef ds:uri="http://schemas.microsoft.com/office/infopath/2007/PartnerControls"/>
    <ds:schemaRef ds:uri="2b35f392-f5fc-4259-8d0c-caab9b304ab0"/>
    <ds:schemaRef ds:uri="1b233dda-e85c-43cb-aa6e-5dbc4f0fbf34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51</TotalTime>
  <Words>162</Words>
  <Application>Microsoft Office PowerPoint</Application>
  <PresentationFormat>Širokoúhlá obrazovka</PresentationFormat>
  <Paragraphs>28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8 inteligencí podle H. Gardnera ve výuce</vt:lpstr>
      <vt:lpstr>Inteligence</vt:lpstr>
      <vt:lpstr>Udělej si test</vt:lpstr>
      <vt:lpstr>Metodiky pro různé inteligence</vt:lpstr>
      <vt:lpstr>Praktické cvičení</vt:lpstr>
      <vt:lpstr>Myšlenkové mapy</vt:lpstr>
      <vt:lpstr>Prezentace aplikace PowerPoint</vt:lpstr>
      <vt:lpstr>Kooperativní učení</vt:lpstr>
      <vt:lpstr>Prezentace aplikace PowerPoint</vt:lpstr>
      <vt:lpstr>Děkuji za pozornost. Ohodnoťte aktivitu.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 inteligencí podle H. Gardnera ve výuce</dc:title>
  <dc:creator>Jana Harazimová</dc:creator>
  <cp:lastModifiedBy>Jana Harazimová</cp:lastModifiedBy>
  <cp:revision>6</cp:revision>
  <dcterms:created xsi:type="dcterms:W3CDTF">2023-08-14T09:35:59Z</dcterms:created>
  <dcterms:modified xsi:type="dcterms:W3CDTF">2023-08-14T10:27:32Z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0x010100AF4BBCC55E17CC4581FA1780526FA19B</vt:lpwstr>
  </property>
</Properties>
</file>