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73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91C6C-84F1-4372-9C06-02A6593BED0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B9A85-8297-4EF2-B43E-B4E6502CD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69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B9A85-8297-4EF2-B43E-B4E6502CD37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629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025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134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785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25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884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05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70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588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951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251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425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74AB6-E48D-4949-BF61-6D6EA42B8B89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0457B-1C84-4AAA-B95A-1CD175F451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207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search?q=amur+b&#237;l&#253;&amp;client=opera&amp;hs=ne3&amp;source=lnms&amp;tbm=isch&amp;sa=X&amp;ved=2ahUKEwjthKPWrrb3AhUMyKQKHUCOBUAQ_AUoAXoECAIQAw&amp;biw=758&amp;bih=358&amp;dpr=1.75#imgrc=NxnWysQrvJaYbM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1082551"/>
          </a:xfrm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Carp</a:t>
            </a:r>
            <a:r>
              <a:rPr lang="cs-CZ" dirty="0" smtClean="0"/>
              <a:t> </a:t>
            </a:r>
            <a:r>
              <a:rPr lang="cs-CZ" dirty="0" err="1" smtClean="0"/>
              <a:t>farming</a:t>
            </a:r>
            <a:endParaRPr lang="cs-CZ" dirty="0"/>
          </a:p>
        </p:txBody>
      </p:sp>
      <p:pic>
        <p:nvPicPr>
          <p:cNvPr id="4" name="Zástupný symbol pro obsah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85" y="1916832"/>
            <a:ext cx="6599043" cy="424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0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err="1" smtClean="0"/>
              <a:t>Carp</a:t>
            </a:r>
            <a:r>
              <a:rPr lang="cs-CZ" dirty="0" smtClean="0"/>
              <a:t> biology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 • </a:t>
            </a:r>
            <a:r>
              <a:rPr lang="cs-CZ" b="1" dirty="0" err="1"/>
              <a:t>Origins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original</a:t>
            </a:r>
            <a:r>
              <a:rPr lang="cs-CZ" dirty="0"/>
              <a:t> </a:t>
            </a:r>
            <a:r>
              <a:rPr lang="cs-CZ" dirty="0" err="1"/>
              <a:t>homeland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 are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basins</a:t>
            </a:r>
            <a:r>
              <a:rPr lang="cs-CZ" dirty="0"/>
              <a:t> 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Black </a:t>
            </a:r>
            <a:r>
              <a:rPr lang="cs-CZ" dirty="0" err="1"/>
              <a:t>Sea</a:t>
            </a:r>
            <a:r>
              <a:rPr lang="cs-CZ" dirty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Caspian</a:t>
            </a:r>
            <a:r>
              <a:rPr lang="cs-CZ" dirty="0" smtClean="0"/>
              <a:t> </a:t>
            </a:r>
            <a:r>
              <a:rPr lang="cs-CZ" dirty="0" err="1"/>
              <a:t>Sea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Aral </a:t>
            </a:r>
            <a:r>
              <a:rPr lang="cs-CZ" dirty="0" err="1"/>
              <a:t>Sea</a:t>
            </a:r>
            <a:r>
              <a:rPr lang="cs-CZ" dirty="0"/>
              <a:t>.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Tertiary</a:t>
            </a:r>
            <a:r>
              <a:rPr lang="cs-CZ" dirty="0"/>
              <a:t> period,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reached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Danube</a:t>
            </a:r>
            <a:r>
              <a:rPr lang="cs-CZ" dirty="0"/>
              <a:t> </a:t>
            </a:r>
            <a:r>
              <a:rPr lang="cs-CZ" dirty="0" err="1"/>
              <a:t>basin</a:t>
            </a:r>
            <a:r>
              <a:rPr lang="cs-CZ" dirty="0"/>
              <a:t>. In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way</a:t>
            </a:r>
            <a:r>
              <a:rPr lang="cs-CZ" dirty="0"/>
              <a:t>,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managed</a:t>
            </a:r>
            <a:r>
              <a:rPr lang="cs-CZ" dirty="0"/>
              <a:t> to </a:t>
            </a:r>
            <a:r>
              <a:rPr lang="cs-CZ" dirty="0" err="1"/>
              <a:t>get</a:t>
            </a:r>
            <a:r>
              <a:rPr lang="cs-CZ" dirty="0"/>
              <a:t> to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territory</a:t>
            </a:r>
            <a:r>
              <a:rPr lang="cs-CZ" dirty="0"/>
              <a:t> via </a:t>
            </a:r>
            <a:r>
              <a:rPr lang="cs-CZ" dirty="0" err="1"/>
              <a:t>the</a:t>
            </a:r>
            <a:r>
              <a:rPr lang="cs-CZ" dirty="0"/>
              <a:t> Morava and Dyje </a:t>
            </a:r>
            <a:r>
              <a:rPr lang="cs-CZ" dirty="0" err="1"/>
              <a:t>rivers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Food</a:t>
            </a:r>
            <a:r>
              <a:rPr lang="cs-CZ" dirty="0"/>
              <a:t>: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exclusively</a:t>
            </a:r>
            <a:r>
              <a:rPr lang="cs-CZ" dirty="0"/>
              <a:t> </a:t>
            </a:r>
            <a:r>
              <a:rPr lang="cs-CZ" dirty="0" err="1"/>
              <a:t>omnivorous</a:t>
            </a:r>
            <a:r>
              <a:rPr lang="cs-CZ" dirty="0"/>
              <a:t>, </a:t>
            </a:r>
            <a:r>
              <a:rPr lang="cs-CZ" dirty="0" err="1"/>
              <a:t>eating</a:t>
            </a:r>
            <a:r>
              <a:rPr lang="cs-CZ" dirty="0"/>
              <a:t> zooplankton and </a:t>
            </a:r>
            <a:r>
              <a:rPr lang="cs-CZ" dirty="0" err="1"/>
              <a:t>zoobenthos</a:t>
            </a:r>
            <a:r>
              <a:rPr lang="cs-CZ" dirty="0"/>
              <a:t> (</a:t>
            </a:r>
            <a:r>
              <a:rPr lang="cs-CZ" dirty="0" err="1"/>
              <a:t>insect</a:t>
            </a:r>
            <a:r>
              <a:rPr lang="cs-CZ" dirty="0"/>
              <a:t> </a:t>
            </a:r>
            <a:r>
              <a:rPr lang="cs-CZ" dirty="0" err="1"/>
              <a:t>larvae</a:t>
            </a:r>
            <a:r>
              <a:rPr lang="cs-CZ" dirty="0"/>
              <a:t>, </a:t>
            </a:r>
            <a:r>
              <a:rPr lang="cs-CZ" dirty="0" err="1"/>
              <a:t>small</a:t>
            </a:r>
            <a:r>
              <a:rPr lang="cs-CZ" dirty="0"/>
              <a:t> </a:t>
            </a:r>
            <a:r>
              <a:rPr lang="cs-CZ" dirty="0" err="1"/>
              <a:t>aquatic</a:t>
            </a:r>
            <a:r>
              <a:rPr lang="cs-CZ" dirty="0"/>
              <a:t> </a:t>
            </a:r>
            <a:r>
              <a:rPr lang="cs-CZ" dirty="0" err="1"/>
              <a:t>crustaceans</a:t>
            </a:r>
            <a:r>
              <a:rPr lang="cs-CZ" dirty="0"/>
              <a:t>).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also</a:t>
            </a:r>
            <a:r>
              <a:rPr lang="cs-CZ" dirty="0"/>
              <a:t> </a:t>
            </a:r>
            <a:r>
              <a:rPr lang="cs-CZ" dirty="0" err="1"/>
              <a:t>accepts</a:t>
            </a:r>
            <a:r>
              <a:rPr lang="cs-CZ" dirty="0"/>
              <a:t> </a:t>
            </a:r>
            <a:r>
              <a:rPr lang="cs-CZ" dirty="0" err="1"/>
              <a:t>cereals</a:t>
            </a:r>
            <a:r>
              <a:rPr lang="cs-CZ" dirty="0"/>
              <a:t>, </a:t>
            </a:r>
            <a:r>
              <a:rPr lang="cs-CZ" dirty="0" err="1"/>
              <a:t>which</a:t>
            </a:r>
            <a:r>
              <a:rPr lang="cs-CZ" dirty="0"/>
              <a:t> are </a:t>
            </a:r>
            <a:r>
              <a:rPr lang="cs-CZ" dirty="0" err="1"/>
              <a:t>digested</a:t>
            </a:r>
            <a:r>
              <a:rPr lang="cs-CZ" dirty="0"/>
              <a:t>  very </a:t>
            </a:r>
            <a:r>
              <a:rPr lang="cs-CZ" dirty="0" err="1"/>
              <a:t>well</a:t>
            </a:r>
            <a:r>
              <a:rPr lang="cs-CZ" dirty="0"/>
              <a:t> and </a:t>
            </a:r>
            <a:r>
              <a:rPr lang="cs-CZ" dirty="0" err="1"/>
              <a:t>also</a:t>
            </a:r>
            <a:r>
              <a:rPr lang="cs-CZ" dirty="0"/>
              <a:t>  serve as a source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 smtClean="0"/>
              <a:t>energy</a:t>
            </a:r>
            <a:r>
              <a:rPr lang="en-GB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Oxygen </a:t>
            </a:r>
            <a:r>
              <a:rPr lang="cs-CZ" b="1" dirty="0" err="1"/>
              <a:t>demand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optimum </a:t>
            </a:r>
            <a:r>
              <a:rPr lang="cs-CZ" dirty="0" err="1"/>
              <a:t>is</a:t>
            </a:r>
            <a:r>
              <a:rPr lang="cs-CZ" dirty="0"/>
              <a:t> 5 – 7 mg. l-1 O2. But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safely</a:t>
            </a:r>
            <a:r>
              <a:rPr lang="cs-CZ" dirty="0"/>
              <a:t> </a:t>
            </a:r>
            <a:r>
              <a:rPr lang="cs-CZ" dirty="0" err="1"/>
              <a:t>tolerates</a:t>
            </a:r>
            <a:r>
              <a:rPr lang="cs-CZ" dirty="0"/>
              <a:t> a </a:t>
            </a:r>
            <a:r>
              <a:rPr lang="cs-CZ" dirty="0" err="1"/>
              <a:t>concentration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3-4 mg. l-1.</a:t>
            </a:r>
          </a:p>
        </p:txBody>
      </p:sp>
    </p:spTree>
    <p:extLst>
      <p:ext uri="{BB962C8B-B14F-4D97-AF65-F5344CB8AC3E}">
        <p14:creationId xmlns:p14="http://schemas.microsoft.com/office/powerpoint/2010/main" val="77446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Carp</a:t>
            </a:r>
            <a:r>
              <a:rPr lang="cs-CZ" dirty="0"/>
              <a:t> biology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Growth</a:t>
            </a:r>
            <a:r>
              <a:rPr lang="cs-CZ" dirty="0"/>
              <a:t> –  </a:t>
            </a:r>
            <a:r>
              <a:rPr lang="cs-CZ" dirty="0" err="1"/>
              <a:t>Depending</a:t>
            </a:r>
            <a:r>
              <a:rPr lang="cs-CZ" dirty="0"/>
              <a:t> 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environmental</a:t>
            </a:r>
            <a:r>
              <a:rPr lang="cs-CZ" dirty="0"/>
              <a:t> </a:t>
            </a:r>
            <a:r>
              <a:rPr lang="cs-CZ" dirty="0" err="1"/>
              <a:t>conditions</a:t>
            </a:r>
            <a:r>
              <a:rPr lang="cs-CZ" dirty="0"/>
              <a:t>,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 </a:t>
            </a:r>
            <a:r>
              <a:rPr lang="cs-CZ" dirty="0" err="1"/>
              <a:t>grow</a:t>
            </a:r>
            <a:r>
              <a:rPr lang="cs-CZ" dirty="0"/>
              <a:t> </a:t>
            </a:r>
            <a:r>
              <a:rPr lang="cs-CZ" dirty="0" err="1"/>
              <a:t>relatively</a:t>
            </a:r>
            <a:r>
              <a:rPr lang="cs-CZ" dirty="0"/>
              <a:t> fast in </a:t>
            </a:r>
            <a:r>
              <a:rPr lang="cs-CZ" dirty="0" err="1"/>
              <a:t>our</a:t>
            </a:r>
            <a:r>
              <a:rPr lang="cs-CZ" dirty="0"/>
              <a:t> country.</a:t>
            </a:r>
          </a:p>
          <a:p>
            <a:pPr marL="0" indent="0">
              <a:buNone/>
            </a:pPr>
            <a:r>
              <a:rPr lang="cs-CZ" b="1" dirty="0" err="1">
                <a:solidFill>
                  <a:srgbClr val="FF0000"/>
                </a:solidFill>
              </a:rPr>
              <a:t>Indicative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err="1">
                <a:solidFill>
                  <a:srgbClr val="FF0000"/>
                </a:solidFill>
              </a:rPr>
              <a:t>values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K1: </a:t>
            </a:r>
            <a:r>
              <a:rPr lang="cs-CZ" b="1" dirty="0" err="1"/>
              <a:t>Yearling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25 – 100 g (50 – 120 mm)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K2: </a:t>
            </a:r>
            <a:r>
              <a:rPr lang="cs-CZ" b="1" dirty="0" err="1"/>
              <a:t>Two</a:t>
            </a:r>
            <a:r>
              <a:rPr lang="cs-CZ" b="1" dirty="0"/>
              <a:t> </a:t>
            </a:r>
            <a:r>
              <a:rPr lang="cs-CZ" b="1" dirty="0" err="1"/>
              <a:t>year</a:t>
            </a:r>
            <a:r>
              <a:rPr lang="cs-CZ" b="1" dirty="0"/>
              <a:t> </a:t>
            </a:r>
            <a:r>
              <a:rPr lang="cs-CZ" b="1" dirty="0" err="1"/>
              <a:t>old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250 – 700 g (200 – 350 mm)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K3: </a:t>
            </a:r>
            <a:r>
              <a:rPr lang="cs-CZ" b="1" dirty="0" err="1"/>
              <a:t>Three</a:t>
            </a:r>
            <a:r>
              <a:rPr lang="cs-CZ" b="1" dirty="0"/>
              <a:t> </a:t>
            </a:r>
            <a:r>
              <a:rPr lang="cs-CZ" b="1" dirty="0" err="1"/>
              <a:t>year</a:t>
            </a:r>
            <a:r>
              <a:rPr lang="cs-CZ" b="1" dirty="0"/>
              <a:t> </a:t>
            </a:r>
            <a:r>
              <a:rPr lang="cs-CZ" b="1" dirty="0" err="1"/>
              <a:t>old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1000 – 1800 g (400 – 500 mm)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K4: </a:t>
            </a:r>
            <a:r>
              <a:rPr lang="cs-CZ" b="1" dirty="0" err="1"/>
              <a:t>Four</a:t>
            </a:r>
            <a:r>
              <a:rPr lang="cs-CZ" b="1" dirty="0"/>
              <a:t> </a:t>
            </a:r>
            <a:r>
              <a:rPr lang="cs-CZ" b="1" dirty="0" err="1"/>
              <a:t>year</a:t>
            </a:r>
            <a:r>
              <a:rPr lang="cs-CZ" b="1" dirty="0"/>
              <a:t> </a:t>
            </a:r>
            <a:r>
              <a:rPr lang="cs-CZ" b="1" dirty="0" err="1"/>
              <a:t>old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 err="1"/>
              <a:t>over</a:t>
            </a:r>
            <a:r>
              <a:rPr lang="cs-CZ" dirty="0"/>
              <a:t> 2500 g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Record</a:t>
            </a:r>
            <a:r>
              <a:rPr lang="cs-CZ" b="1" dirty="0"/>
              <a:t> </a:t>
            </a:r>
            <a:r>
              <a:rPr lang="cs-CZ" b="1" dirty="0" err="1"/>
              <a:t>catches</a:t>
            </a:r>
            <a:r>
              <a:rPr lang="cs-CZ" b="1" dirty="0"/>
              <a:t> are </a:t>
            </a:r>
            <a:r>
              <a:rPr lang="cs-CZ" b="1" dirty="0" err="1"/>
              <a:t>over</a:t>
            </a:r>
            <a:r>
              <a:rPr lang="cs-CZ" b="1" dirty="0"/>
              <a:t> 20 kg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Sexual</a:t>
            </a:r>
            <a:r>
              <a:rPr lang="cs-CZ" b="1" dirty="0"/>
              <a:t> maturity </a:t>
            </a:r>
            <a:r>
              <a:rPr lang="cs-CZ" dirty="0"/>
              <a:t>– in </a:t>
            </a:r>
            <a:r>
              <a:rPr lang="cs-CZ" dirty="0" err="1"/>
              <a:t>the</a:t>
            </a:r>
            <a:r>
              <a:rPr lang="cs-CZ" dirty="0"/>
              <a:t> 3rd </a:t>
            </a:r>
            <a:r>
              <a:rPr lang="cs-CZ" dirty="0" err="1" smtClean="0"/>
              <a:t>year</a:t>
            </a:r>
            <a:r>
              <a:rPr lang="cs-CZ" dirty="0" smtClean="0"/>
              <a:t> </a:t>
            </a:r>
            <a:r>
              <a:rPr lang="cs-CZ" dirty="0" err="1"/>
              <a:t>milkfish</a:t>
            </a:r>
            <a:r>
              <a:rPr lang="cs-CZ" dirty="0"/>
              <a:t> and in </a:t>
            </a:r>
            <a:r>
              <a:rPr lang="cs-CZ" dirty="0" err="1"/>
              <a:t>the</a:t>
            </a:r>
            <a:r>
              <a:rPr lang="cs-CZ" dirty="0"/>
              <a:t> 4th </a:t>
            </a:r>
            <a:r>
              <a:rPr lang="cs-CZ" dirty="0" err="1"/>
              <a:t>year</a:t>
            </a:r>
            <a:r>
              <a:rPr lang="cs-CZ" dirty="0"/>
              <a:t> </a:t>
            </a:r>
            <a:r>
              <a:rPr lang="cs-CZ" dirty="0" err="1"/>
              <a:t>spawners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53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Carp</a:t>
            </a:r>
            <a:r>
              <a:rPr lang="cs-CZ" dirty="0"/>
              <a:t> biology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• Fertility: 150 – 250,000 </a:t>
            </a:r>
            <a:r>
              <a:rPr lang="cs-CZ" dirty="0" err="1"/>
              <a:t>eggs</a:t>
            </a:r>
            <a:r>
              <a:rPr lang="cs-CZ" dirty="0"/>
              <a:t> per 1 kg </a:t>
            </a:r>
            <a:r>
              <a:rPr lang="cs-CZ" dirty="0" err="1"/>
              <a:t>of</a:t>
            </a:r>
            <a:r>
              <a:rPr lang="cs-CZ" dirty="0"/>
              <a:t> live </a:t>
            </a:r>
            <a:r>
              <a:rPr lang="cs-CZ" dirty="0" err="1"/>
              <a:t>weight</a:t>
            </a:r>
            <a:r>
              <a:rPr lang="cs-CZ" dirty="0"/>
              <a:t>. </a:t>
            </a:r>
            <a:r>
              <a:rPr lang="cs-CZ" dirty="0" err="1"/>
              <a:t>Roe</a:t>
            </a:r>
            <a:r>
              <a:rPr lang="cs-CZ" dirty="0"/>
              <a:t> </a:t>
            </a:r>
            <a:r>
              <a:rPr lang="cs-CZ" dirty="0" err="1"/>
              <a:t>size</a:t>
            </a:r>
            <a:r>
              <a:rPr lang="cs-CZ" dirty="0"/>
              <a:t>: 1.3 – 1.8 mm.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dirty="0" err="1"/>
              <a:t>Spawning</a:t>
            </a:r>
            <a:r>
              <a:rPr lang="cs-CZ" dirty="0"/>
              <a:t> –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spring</a:t>
            </a:r>
            <a:r>
              <a:rPr lang="cs-CZ" dirty="0"/>
              <a:t> </a:t>
            </a:r>
            <a:r>
              <a:rPr lang="cs-CZ" dirty="0" err="1"/>
              <a:t>months</a:t>
            </a:r>
            <a:r>
              <a:rPr lang="cs-CZ" dirty="0"/>
              <a:t> (</a:t>
            </a:r>
            <a:r>
              <a:rPr lang="cs-CZ" dirty="0" err="1"/>
              <a:t>April</a:t>
            </a:r>
            <a:r>
              <a:rPr lang="cs-CZ" dirty="0"/>
              <a:t>, May) </a:t>
            </a:r>
            <a:r>
              <a:rPr lang="cs-CZ" dirty="0" err="1"/>
              <a:t>at</a:t>
            </a:r>
            <a:r>
              <a:rPr lang="cs-CZ" dirty="0"/>
              <a:t> a </a:t>
            </a:r>
            <a:r>
              <a:rPr lang="cs-CZ" dirty="0" err="1"/>
              <a:t>water</a:t>
            </a:r>
            <a:r>
              <a:rPr lang="cs-CZ" dirty="0"/>
              <a:t> </a:t>
            </a:r>
            <a:r>
              <a:rPr lang="cs-CZ" dirty="0" err="1"/>
              <a:t>temperature</a:t>
            </a:r>
            <a:r>
              <a:rPr lang="cs-CZ" dirty="0"/>
              <a:t> </a:t>
            </a:r>
            <a:r>
              <a:rPr lang="cs-CZ" dirty="0" err="1"/>
              <a:t>above</a:t>
            </a:r>
            <a:r>
              <a:rPr lang="cs-CZ" dirty="0"/>
              <a:t> 18 </a:t>
            </a:r>
            <a:r>
              <a:rPr lang="cs-CZ" dirty="0" err="1"/>
              <a:t>degrees</a:t>
            </a:r>
            <a:r>
              <a:rPr lang="cs-CZ" dirty="0"/>
              <a:t> C. </a:t>
            </a:r>
            <a:r>
              <a:rPr lang="cs-CZ" dirty="0" err="1"/>
              <a:t>Spawning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phytophilic</a:t>
            </a:r>
            <a:r>
              <a:rPr lang="cs-CZ" dirty="0"/>
              <a:t>: on </a:t>
            </a:r>
            <a:r>
              <a:rPr lang="cs-CZ" dirty="0" err="1"/>
              <a:t>submerged</a:t>
            </a:r>
            <a:r>
              <a:rPr lang="cs-CZ" dirty="0"/>
              <a:t> </a:t>
            </a:r>
            <a:r>
              <a:rPr lang="cs-CZ" dirty="0" err="1"/>
              <a:t>plants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864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Carp</a:t>
            </a:r>
            <a:r>
              <a:rPr lang="cs-CZ" dirty="0"/>
              <a:t>  </a:t>
            </a:r>
            <a:r>
              <a:rPr lang="cs-CZ" dirty="0" err="1" smtClean="0"/>
              <a:t>scales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In </a:t>
            </a:r>
            <a:r>
              <a:rPr lang="cs-CZ" dirty="0" err="1">
                <a:solidFill>
                  <a:srgbClr val="FF0000"/>
                </a:solidFill>
              </a:rPr>
              <a:t>breeding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dirty="0" err="1">
                <a:solidFill>
                  <a:srgbClr val="FF0000"/>
                </a:solidFill>
              </a:rPr>
              <a:t>there</a:t>
            </a:r>
            <a:r>
              <a:rPr lang="cs-CZ" dirty="0">
                <a:solidFill>
                  <a:srgbClr val="FF0000"/>
                </a:solidFill>
              </a:rPr>
              <a:t> are </a:t>
            </a:r>
            <a:r>
              <a:rPr lang="cs-CZ" dirty="0" err="1">
                <a:solidFill>
                  <a:srgbClr val="FF0000"/>
                </a:solidFill>
              </a:rPr>
              <a:t>four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morphological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groups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phenotypes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according</a:t>
            </a:r>
            <a:r>
              <a:rPr lang="cs-CZ" dirty="0">
                <a:solidFill>
                  <a:srgbClr val="FF0000"/>
                </a:solidFill>
              </a:rPr>
              <a:t> to </a:t>
            </a:r>
            <a:r>
              <a:rPr lang="cs-CZ" dirty="0" err="1">
                <a:solidFill>
                  <a:srgbClr val="FF0000"/>
                </a:solidFill>
              </a:rPr>
              <a:t>the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scaly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cover</a:t>
            </a:r>
            <a:r>
              <a:rPr lang="cs-CZ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Scaly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whole</a:t>
            </a:r>
            <a:r>
              <a:rPr lang="cs-CZ" dirty="0"/>
              <a:t> body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covered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scales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Row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scales</a:t>
            </a:r>
            <a:r>
              <a:rPr lang="cs-CZ" dirty="0"/>
              <a:t> are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base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fins</a:t>
            </a:r>
            <a:r>
              <a:rPr lang="cs-CZ" dirty="0"/>
              <a:t>, a single </a:t>
            </a:r>
            <a:r>
              <a:rPr lang="cs-CZ" dirty="0" err="1"/>
              <a:t>or</a:t>
            </a:r>
            <a:r>
              <a:rPr lang="cs-CZ" dirty="0"/>
              <a:t> double </a:t>
            </a:r>
            <a:r>
              <a:rPr lang="cs-CZ" dirty="0" err="1"/>
              <a:t>row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lateral</a:t>
            </a:r>
            <a:r>
              <a:rPr lang="cs-CZ" dirty="0"/>
              <a:t> line.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Coot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dirty="0" err="1"/>
              <a:t>scales</a:t>
            </a:r>
            <a:r>
              <a:rPr lang="cs-CZ" dirty="0"/>
              <a:t> </a:t>
            </a:r>
            <a:r>
              <a:rPr lang="cs-CZ" dirty="0" err="1"/>
              <a:t>scattered</a:t>
            </a:r>
            <a:r>
              <a:rPr lang="cs-CZ" dirty="0"/>
              <a:t> </a:t>
            </a:r>
            <a:r>
              <a:rPr lang="cs-CZ" dirty="0" err="1"/>
              <a:t>across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and belly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/>
              <a:t>islands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Smooth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dirty="0"/>
              <a:t>- </a:t>
            </a:r>
            <a:r>
              <a:rPr lang="cs-CZ" dirty="0" err="1"/>
              <a:t>strong</a:t>
            </a:r>
            <a:r>
              <a:rPr lang="cs-CZ" dirty="0"/>
              <a:t> </a:t>
            </a:r>
            <a:r>
              <a:rPr lang="cs-CZ" dirty="0" err="1"/>
              <a:t>reduction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scales</a:t>
            </a:r>
            <a:r>
              <a:rPr lang="cs-CZ" dirty="0"/>
              <a:t>,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supporting</a:t>
            </a:r>
            <a:r>
              <a:rPr lang="cs-CZ" dirty="0"/>
              <a:t> </a:t>
            </a:r>
            <a:r>
              <a:rPr lang="cs-CZ" dirty="0" err="1"/>
              <a:t>scales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base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fins</a:t>
            </a:r>
            <a:r>
              <a:rPr lang="cs-CZ" dirty="0"/>
              <a:t>, </a:t>
            </a:r>
            <a:r>
              <a:rPr lang="cs-CZ" dirty="0" err="1"/>
              <a:t>which</a:t>
            </a:r>
            <a:r>
              <a:rPr lang="cs-CZ" dirty="0"/>
              <a:t> </a:t>
            </a:r>
            <a:r>
              <a:rPr lang="cs-CZ" dirty="0" err="1"/>
              <a:t>may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missing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• 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breeding</a:t>
            </a:r>
            <a:r>
              <a:rPr lang="cs-CZ" dirty="0"/>
              <a:t> </a:t>
            </a:r>
            <a:r>
              <a:rPr lang="cs-CZ" dirty="0" err="1"/>
              <a:t>work</a:t>
            </a:r>
            <a:r>
              <a:rPr lang="cs-CZ" dirty="0"/>
              <a:t> :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provided</a:t>
            </a:r>
            <a:r>
              <a:rPr lang="cs-CZ" dirty="0"/>
              <a:t> by VÚRH Vodňany, </a:t>
            </a:r>
            <a:r>
              <a:rPr lang="cs-CZ" dirty="0" err="1"/>
              <a:t>SRTábor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• (Milevsko </a:t>
            </a:r>
            <a:r>
              <a:rPr lang="cs-CZ" dirty="0" smtClean="0"/>
              <a:t>centre).  </a:t>
            </a:r>
            <a:r>
              <a:rPr lang="cs-CZ" dirty="0" err="1"/>
              <a:t>T</a:t>
            </a:r>
            <a:r>
              <a:rPr lang="cs-CZ" dirty="0" err="1" smtClean="0"/>
              <a:t>he</a:t>
            </a:r>
            <a:r>
              <a:rPr lang="cs-CZ" dirty="0" smtClean="0"/>
              <a:t> </a:t>
            </a:r>
            <a:r>
              <a:rPr lang="cs-CZ" dirty="0" err="1"/>
              <a:t>testing</a:t>
            </a:r>
            <a:r>
              <a:rPr lang="cs-CZ" dirty="0"/>
              <a:t> </a:t>
            </a:r>
            <a:r>
              <a:rPr lang="cs-CZ" dirty="0" err="1" smtClean="0"/>
              <a:t>stations</a:t>
            </a:r>
            <a:r>
              <a:rPr lang="cs-CZ" dirty="0"/>
              <a:t> </a:t>
            </a:r>
            <a:r>
              <a:rPr lang="cs-CZ" dirty="0" smtClean="0"/>
              <a:t>are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dirty="0" err="1"/>
              <a:t>Breeding</a:t>
            </a:r>
            <a:r>
              <a:rPr lang="cs-CZ" dirty="0"/>
              <a:t> </a:t>
            </a:r>
            <a:r>
              <a:rPr lang="cs-CZ" dirty="0" err="1"/>
              <a:t>farms</a:t>
            </a:r>
            <a:r>
              <a:rPr lang="cs-CZ" dirty="0"/>
              <a:t> – Blatná, Třeboň, Hodonín.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687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757" y="1600200"/>
            <a:ext cx="603848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6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3393786" cy="452596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7" y="692696"/>
            <a:ext cx="4680521" cy="24750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212976"/>
            <a:ext cx="4288979" cy="281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0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5" y="1720056"/>
            <a:ext cx="71437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8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39" y="1052736"/>
            <a:ext cx="6764569" cy="507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breeding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Full </a:t>
            </a:r>
            <a:r>
              <a:rPr lang="cs-CZ" b="1" dirty="0" err="1"/>
              <a:t>or</a:t>
            </a:r>
            <a:r>
              <a:rPr lang="cs-CZ" b="1" dirty="0"/>
              <a:t> </a:t>
            </a:r>
            <a:r>
              <a:rPr lang="cs-CZ" b="1" dirty="0" err="1"/>
              <a:t>partial</a:t>
            </a:r>
            <a:r>
              <a:rPr lang="cs-CZ" b="1" dirty="0"/>
              <a:t> </a:t>
            </a:r>
            <a:r>
              <a:rPr lang="cs-CZ" b="1" dirty="0" err="1"/>
              <a:t>breeding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Complete</a:t>
            </a:r>
            <a:r>
              <a:rPr lang="cs-CZ" dirty="0"/>
              <a:t> –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roe</a:t>
            </a:r>
            <a:r>
              <a:rPr lang="cs-CZ" dirty="0"/>
              <a:t> to market </a:t>
            </a:r>
            <a:r>
              <a:rPr lang="cs-CZ" dirty="0" err="1"/>
              <a:t>fish</a:t>
            </a:r>
            <a:r>
              <a:rPr lang="cs-CZ" dirty="0"/>
              <a:t> (</a:t>
            </a:r>
            <a:r>
              <a:rPr lang="cs-CZ" dirty="0" err="1"/>
              <a:t>complete</a:t>
            </a:r>
            <a:r>
              <a:rPr lang="cs-CZ" dirty="0"/>
              <a:t> </a:t>
            </a:r>
            <a:r>
              <a:rPr lang="cs-CZ" dirty="0" err="1"/>
              <a:t>farming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Partial</a:t>
            </a:r>
            <a:r>
              <a:rPr lang="cs-CZ" dirty="0"/>
              <a:t> –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roe</a:t>
            </a:r>
            <a:r>
              <a:rPr lang="cs-CZ" dirty="0"/>
              <a:t> to </a:t>
            </a:r>
            <a:r>
              <a:rPr lang="cs-CZ" dirty="0" err="1"/>
              <a:t>fry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stock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fry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stock</a:t>
            </a:r>
            <a:r>
              <a:rPr lang="cs-CZ" dirty="0"/>
              <a:t> to market </a:t>
            </a:r>
            <a:r>
              <a:rPr lang="cs-CZ" dirty="0" err="1"/>
              <a:t>fish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/>
              <a:t>Our</a:t>
            </a:r>
            <a:r>
              <a:rPr lang="cs-CZ" b="1" dirty="0"/>
              <a:t> </a:t>
            </a:r>
            <a:r>
              <a:rPr lang="cs-CZ" b="1" dirty="0" err="1"/>
              <a:t>fish</a:t>
            </a:r>
            <a:r>
              <a:rPr lang="cs-CZ" b="1" dirty="0"/>
              <a:t> </a:t>
            </a:r>
            <a:r>
              <a:rPr lang="cs-CZ" b="1" dirty="0" err="1"/>
              <a:t>farm</a:t>
            </a:r>
            <a:r>
              <a:rPr lang="cs-CZ" b="1" dirty="0"/>
              <a:t> </a:t>
            </a:r>
            <a:r>
              <a:rPr lang="cs-CZ" b="1" dirty="0" err="1"/>
              <a:t>operates</a:t>
            </a:r>
            <a:r>
              <a:rPr lang="cs-CZ" b="1" dirty="0"/>
              <a:t> </a:t>
            </a:r>
            <a:r>
              <a:rPr lang="cs-CZ" b="1" dirty="0" err="1"/>
              <a:t>according</a:t>
            </a:r>
            <a:r>
              <a:rPr lang="cs-CZ" b="1" dirty="0"/>
              <a:t> to a 3 to 4 </a:t>
            </a:r>
            <a:r>
              <a:rPr lang="cs-CZ" b="1" dirty="0" err="1"/>
              <a:t>year</a:t>
            </a:r>
            <a:r>
              <a:rPr lang="cs-CZ" b="1" dirty="0"/>
              <a:t> </a:t>
            </a:r>
            <a:r>
              <a:rPr lang="cs-CZ" b="1" dirty="0" err="1"/>
              <a:t>economic</a:t>
            </a:r>
            <a:r>
              <a:rPr lang="cs-CZ" b="1" dirty="0"/>
              <a:t> </a:t>
            </a:r>
            <a:r>
              <a:rPr lang="cs-CZ" b="1" dirty="0" err="1"/>
              <a:t>cycle</a:t>
            </a:r>
            <a:r>
              <a:rPr lang="cs-CZ" b="1" dirty="0"/>
              <a:t>.</a:t>
            </a:r>
          </a:p>
          <a:p>
            <a:pPr marL="0" indent="0">
              <a:buNone/>
            </a:pPr>
            <a:r>
              <a:rPr lang="cs-CZ" b="1" dirty="0"/>
              <a:t>•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economic</a:t>
            </a:r>
            <a:r>
              <a:rPr lang="cs-CZ" b="1" dirty="0"/>
              <a:t> </a:t>
            </a:r>
            <a:r>
              <a:rPr lang="cs-CZ" b="1" dirty="0" err="1"/>
              <a:t>cycle</a:t>
            </a:r>
            <a:r>
              <a:rPr lang="cs-CZ" b="1" dirty="0"/>
              <a:t> </a:t>
            </a:r>
            <a:r>
              <a:rPr lang="cs-CZ" b="1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period </a:t>
            </a:r>
            <a:r>
              <a:rPr lang="cs-CZ" b="1" dirty="0" err="1"/>
              <a:t>from</a:t>
            </a:r>
            <a:r>
              <a:rPr lang="cs-CZ" b="1" dirty="0"/>
              <a:t> </a:t>
            </a:r>
            <a:r>
              <a:rPr lang="cs-CZ" b="1" dirty="0" err="1"/>
              <a:t>roe</a:t>
            </a:r>
            <a:r>
              <a:rPr lang="cs-CZ" b="1" dirty="0"/>
              <a:t> to </a:t>
            </a:r>
            <a:r>
              <a:rPr lang="cs-CZ" b="1" dirty="0" err="1"/>
              <a:t>marketable</a:t>
            </a:r>
            <a:r>
              <a:rPr lang="cs-CZ" b="1" dirty="0"/>
              <a:t> </a:t>
            </a:r>
            <a:r>
              <a:rPr lang="cs-CZ" b="1" dirty="0" err="1"/>
              <a:t>fish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37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Economic</a:t>
            </a:r>
            <a:r>
              <a:rPr lang="cs-CZ" dirty="0"/>
              <a:t> </a:t>
            </a:r>
            <a:r>
              <a:rPr lang="cs-CZ" dirty="0" err="1" smtClean="0"/>
              <a:t>cycles</a:t>
            </a:r>
            <a:r>
              <a:rPr lang="en-GB" dirty="0" smtClean="0"/>
              <a:t> of </a:t>
            </a:r>
            <a:r>
              <a:rPr lang="cs-CZ" dirty="0" err="1" smtClean="0"/>
              <a:t>carp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err="1" smtClean="0"/>
              <a:t>Ko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err="1"/>
              <a:t>carp</a:t>
            </a:r>
            <a:r>
              <a:rPr lang="cs-CZ" dirty="0"/>
              <a:t> embryo just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hatching</a:t>
            </a:r>
            <a:r>
              <a:rPr lang="cs-CZ" dirty="0"/>
              <a:t> up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4-6 </a:t>
            </a:r>
            <a:r>
              <a:rPr lang="cs-CZ" dirty="0" err="1"/>
              <a:t>weeks</a:t>
            </a:r>
            <a:r>
              <a:rPr lang="cs-CZ" dirty="0"/>
              <a:t> </a:t>
            </a:r>
            <a:r>
              <a:rPr lang="cs-CZ" dirty="0" err="1"/>
              <a:t>placed</a:t>
            </a:r>
            <a:r>
              <a:rPr lang="cs-CZ" dirty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en-GB" dirty="0" smtClean="0"/>
              <a:t>stage</a:t>
            </a:r>
            <a:r>
              <a:rPr lang="cs-CZ" dirty="0" smtClean="0"/>
              <a:t> </a:t>
            </a:r>
            <a:r>
              <a:rPr lang="cs-CZ" dirty="0" err="1" smtClean="0"/>
              <a:t>ponds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/>
              <a:t>fry</a:t>
            </a:r>
            <a:r>
              <a:rPr lang="cs-CZ" dirty="0"/>
              <a:t> </a:t>
            </a:r>
            <a:r>
              <a:rPr lang="cs-CZ" dirty="0" err="1"/>
              <a:t>ponds</a:t>
            </a:r>
            <a:endParaRPr lang="cs-CZ" dirty="0"/>
          </a:p>
          <a:p>
            <a:r>
              <a:rPr lang="cs-CZ" b="1" dirty="0" err="1" smtClean="0"/>
              <a:t>Kr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4.5 cm in </a:t>
            </a:r>
            <a:r>
              <a:rPr lang="cs-CZ" dirty="0" err="1"/>
              <a:t>size</a:t>
            </a:r>
            <a:r>
              <a:rPr lang="cs-CZ" dirty="0"/>
              <a:t> and 5-10 g </a:t>
            </a:r>
            <a:r>
              <a:rPr lang="cs-CZ" dirty="0" err="1"/>
              <a:t>placed</a:t>
            </a:r>
            <a:r>
              <a:rPr lang="cs-CZ" dirty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second</a:t>
            </a:r>
            <a:r>
              <a:rPr lang="en-GB" dirty="0" smtClean="0"/>
              <a:t> stage</a:t>
            </a:r>
            <a:r>
              <a:rPr lang="cs-CZ" dirty="0" smtClean="0"/>
              <a:t> </a:t>
            </a:r>
            <a:r>
              <a:rPr lang="cs-CZ" dirty="0" err="1" smtClean="0"/>
              <a:t>ponds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and </a:t>
            </a:r>
            <a:r>
              <a:rPr lang="cs-CZ" dirty="0" err="1"/>
              <a:t>caught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 as K1</a:t>
            </a:r>
          </a:p>
          <a:p>
            <a:r>
              <a:rPr lang="cs-CZ" b="1" dirty="0" smtClean="0"/>
              <a:t>K1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fry</a:t>
            </a:r>
            <a:r>
              <a:rPr lang="cs-CZ" dirty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err="1"/>
              <a:t>half</a:t>
            </a:r>
            <a:r>
              <a:rPr lang="cs-CZ" dirty="0"/>
              <a:t> to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year</a:t>
            </a:r>
            <a:r>
              <a:rPr lang="cs-CZ" dirty="0"/>
              <a:t> </a:t>
            </a:r>
            <a:r>
              <a:rPr lang="cs-CZ" dirty="0" err="1"/>
              <a:t>old</a:t>
            </a:r>
            <a:r>
              <a:rPr lang="cs-CZ" dirty="0"/>
              <a:t> </a:t>
            </a:r>
            <a:r>
              <a:rPr lang="cs-CZ" dirty="0" err="1"/>
              <a:t>caught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spring</a:t>
            </a:r>
            <a:r>
              <a:rPr lang="cs-CZ" dirty="0"/>
              <a:t>,</a:t>
            </a:r>
          </a:p>
          <a:p>
            <a:r>
              <a:rPr lang="cs-CZ" dirty="0"/>
              <a:t>(25-100g, 50-100mm)</a:t>
            </a:r>
          </a:p>
          <a:p>
            <a:r>
              <a:rPr lang="cs-CZ" b="1" dirty="0" smtClean="0"/>
              <a:t>K2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err="1" smtClean="0"/>
              <a:t>stock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err="1"/>
              <a:t>age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and a </a:t>
            </a:r>
            <a:r>
              <a:rPr lang="cs-CZ" dirty="0" err="1"/>
              <a:t>half</a:t>
            </a:r>
            <a:r>
              <a:rPr lang="cs-CZ" dirty="0"/>
              <a:t> to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years</a:t>
            </a:r>
            <a:r>
              <a:rPr lang="cs-CZ" dirty="0"/>
              <a:t>) </a:t>
            </a:r>
            <a:r>
              <a:rPr lang="en-GB" dirty="0" smtClean="0"/>
              <a:t>reared </a:t>
            </a:r>
            <a:r>
              <a:rPr lang="cs-CZ" dirty="0" smtClean="0"/>
              <a:t>in </a:t>
            </a:r>
            <a:r>
              <a:rPr lang="cs-CZ" dirty="0" err="1"/>
              <a:t>hatchery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, (250-700 g, 200-350 mm)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103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cycles</a:t>
            </a:r>
            <a:r>
              <a:rPr lang="cs-CZ" dirty="0" smtClean="0"/>
              <a:t> </a:t>
            </a:r>
            <a:r>
              <a:rPr lang="en-GB" dirty="0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carp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K3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three</a:t>
            </a:r>
            <a:r>
              <a:rPr lang="en-GB" dirty="0" smtClean="0"/>
              <a:t> </a:t>
            </a:r>
            <a:r>
              <a:rPr lang="cs-CZ" dirty="0" err="1" smtClean="0"/>
              <a:t>year</a:t>
            </a:r>
            <a:r>
              <a:rPr lang="en-GB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smtClean="0"/>
              <a:t>so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/>
              <a:t>market)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intended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delivery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market </a:t>
            </a:r>
            <a:r>
              <a:rPr lang="cs-CZ" dirty="0" err="1"/>
              <a:t>with</a:t>
            </a:r>
            <a:r>
              <a:rPr lang="cs-CZ" dirty="0"/>
              <a:t> a </a:t>
            </a:r>
            <a:r>
              <a:rPr lang="cs-CZ" dirty="0" err="1"/>
              <a:t>total</a:t>
            </a:r>
            <a:r>
              <a:rPr lang="cs-CZ" dirty="0"/>
              <a:t> </a:t>
            </a:r>
            <a:r>
              <a:rPr lang="cs-CZ" dirty="0" err="1"/>
              <a:t>weight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about</a:t>
            </a:r>
            <a:r>
              <a:rPr lang="cs-CZ" dirty="0"/>
              <a:t> 1,200-1,800 g and a </a:t>
            </a:r>
            <a:r>
              <a:rPr lang="cs-CZ" dirty="0" err="1"/>
              <a:t>size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400-500 mm </a:t>
            </a:r>
            <a:r>
              <a:rPr lang="cs-CZ" dirty="0" err="1"/>
              <a:t>reared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smtClean="0"/>
              <a:t>so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pond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K4</a:t>
            </a:r>
            <a:r>
              <a:rPr lang="cs-CZ" dirty="0"/>
              <a:t> – 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/>
              <a:t>, market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reared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main</a:t>
            </a:r>
            <a:r>
              <a:rPr lang="cs-CZ" dirty="0"/>
              <a:t> "</a:t>
            </a:r>
            <a:r>
              <a:rPr lang="cs-CZ" dirty="0" err="1" smtClean="0"/>
              <a:t>two</a:t>
            </a:r>
            <a:r>
              <a:rPr lang="cs-CZ" dirty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" </a:t>
            </a:r>
            <a:r>
              <a:rPr lang="cs-CZ" dirty="0" err="1"/>
              <a:t>pond</a:t>
            </a:r>
            <a:r>
              <a:rPr lang="cs-CZ" dirty="0"/>
              <a:t>, </a:t>
            </a:r>
            <a:r>
              <a:rPr lang="cs-CZ" dirty="0" err="1"/>
              <a:t>usually</a:t>
            </a:r>
            <a:r>
              <a:rPr lang="cs-CZ" dirty="0"/>
              <a:t> </a:t>
            </a:r>
            <a:r>
              <a:rPr lang="cs-CZ" dirty="0" err="1"/>
              <a:t>weighing</a:t>
            </a:r>
            <a:r>
              <a:rPr lang="cs-CZ" dirty="0"/>
              <a:t> more </a:t>
            </a:r>
            <a:r>
              <a:rPr lang="cs-CZ" dirty="0" err="1"/>
              <a:t>than</a:t>
            </a:r>
            <a:r>
              <a:rPr lang="cs-CZ" dirty="0"/>
              <a:t> 2,500 g (</a:t>
            </a:r>
            <a:r>
              <a:rPr lang="cs-CZ" dirty="0" err="1"/>
              <a:t>selection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 err="1" smtClean="0"/>
              <a:t>Krem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err="1"/>
              <a:t>future</a:t>
            </a:r>
            <a:r>
              <a:rPr lang="cs-CZ" dirty="0"/>
              <a:t> </a:t>
            </a:r>
            <a:r>
              <a:rPr lang="cs-CZ" dirty="0" err="1"/>
              <a:t>generation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 (</a:t>
            </a: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still</a:t>
            </a:r>
            <a:r>
              <a:rPr lang="cs-CZ" dirty="0"/>
              <a:t> </a:t>
            </a:r>
            <a:r>
              <a:rPr lang="cs-CZ" dirty="0" err="1"/>
              <a:t>select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best</a:t>
            </a:r>
            <a:r>
              <a:rPr lang="cs-CZ" dirty="0"/>
              <a:t> </a:t>
            </a:r>
            <a:r>
              <a:rPr lang="cs-CZ" dirty="0" err="1"/>
              <a:t>pieces</a:t>
            </a:r>
            <a:r>
              <a:rPr lang="cs-CZ" dirty="0"/>
              <a:t> </a:t>
            </a:r>
            <a:r>
              <a:rPr lang="cs-CZ" dirty="0" err="1"/>
              <a:t>suitable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spawning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Kg</a:t>
            </a:r>
            <a:r>
              <a:rPr lang="cs-CZ" dirty="0"/>
              <a:t> – </a:t>
            </a:r>
            <a:r>
              <a:rPr lang="cs-CZ" dirty="0" err="1"/>
              <a:t>generation</a:t>
            </a:r>
            <a:r>
              <a:rPr lang="cs-CZ" dirty="0"/>
              <a:t> </a:t>
            </a:r>
            <a:r>
              <a:rPr lang="cs-CZ" dirty="0" err="1"/>
              <a:t>intended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reproduction</a:t>
            </a:r>
            <a:r>
              <a:rPr lang="cs-CZ" dirty="0"/>
              <a:t>.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highest</a:t>
            </a:r>
            <a:r>
              <a:rPr lang="cs-CZ" dirty="0"/>
              <a:t> </a:t>
            </a:r>
            <a:r>
              <a:rPr lang="cs-CZ" dirty="0" err="1"/>
              <a:t>breeding</a:t>
            </a:r>
            <a:r>
              <a:rPr lang="cs-CZ" dirty="0"/>
              <a:t> </a:t>
            </a:r>
            <a:r>
              <a:rPr lang="cs-CZ" dirty="0" err="1"/>
              <a:t>values</a:t>
            </a:r>
            <a:r>
              <a:rPr lang="cs-CZ" dirty="0"/>
              <a:t> ​​</a:t>
            </a:r>
            <a:r>
              <a:rPr lang="cs-CZ" dirty="0" err="1"/>
              <a:t>reach</a:t>
            </a:r>
            <a:r>
              <a:rPr lang="cs-CZ" dirty="0"/>
              <a:t> Kg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7-8 </a:t>
            </a:r>
            <a:r>
              <a:rPr lang="cs-CZ" dirty="0" err="1"/>
              <a:t>years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704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Types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1st </a:t>
            </a:r>
            <a:r>
              <a:rPr lang="cs-CZ" b="1" dirty="0"/>
              <a:t>and 2nd </a:t>
            </a:r>
            <a:r>
              <a:rPr lang="en-GB" b="1" dirty="0"/>
              <a:t>stage </a:t>
            </a:r>
            <a:r>
              <a:rPr lang="cs-CZ" b="1" dirty="0" smtClean="0"/>
              <a:t> </a:t>
            </a:r>
            <a:r>
              <a:rPr lang="en-GB" b="1" dirty="0" err="1"/>
              <a:t>f</a:t>
            </a:r>
            <a:r>
              <a:rPr lang="cs-CZ" b="1" dirty="0" err="1" smtClean="0"/>
              <a:t>ry</a:t>
            </a:r>
            <a:r>
              <a:rPr lang="cs-CZ" b="1" dirty="0" smtClean="0"/>
              <a:t> </a:t>
            </a:r>
            <a:r>
              <a:rPr lang="cs-CZ" b="1" dirty="0" err="1" smtClean="0"/>
              <a:t>ponds</a:t>
            </a:r>
            <a:r>
              <a:rPr lang="cs-CZ" b="1" dirty="0" smtClean="0"/>
              <a:t>  </a:t>
            </a:r>
            <a:r>
              <a:rPr lang="cs-CZ" dirty="0" smtClean="0"/>
              <a:t>: </a:t>
            </a:r>
            <a:r>
              <a:rPr lang="cs-CZ" dirty="0" err="1"/>
              <a:t>they</a:t>
            </a:r>
            <a:r>
              <a:rPr lang="cs-CZ" dirty="0"/>
              <a:t> are a bit </a:t>
            </a:r>
            <a:r>
              <a:rPr lang="cs-CZ" dirty="0" err="1"/>
              <a:t>muddy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high</a:t>
            </a:r>
            <a:r>
              <a:rPr lang="cs-CZ" dirty="0"/>
              <a:t> fertility and </a:t>
            </a:r>
            <a:r>
              <a:rPr lang="cs-CZ" dirty="0" err="1"/>
              <a:t>only</a:t>
            </a:r>
            <a:r>
              <a:rPr lang="cs-CZ" dirty="0"/>
              <a:t> up to a </a:t>
            </a:r>
            <a:r>
              <a:rPr lang="cs-CZ" dirty="0" err="1"/>
              <a:t>few</a:t>
            </a:r>
            <a:r>
              <a:rPr lang="cs-CZ" dirty="0"/>
              <a:t> ha. </a:t>
            </a:r>
            <a:r>
              <a:rPr lang="cs-CZ" dirty="0" err="1"/>
              <a:t>THey</a:t>
            </a:r>
            <a:r>
              <a:rPr lang="cs-CZ" dirty="0"/>
              <a:t>  </a:t>
            </a:r>
            <a:r>
              <a:rPr lang="cs-CZ" dirty="0" err="1"/>
              <a:t>must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technical</a:t>
            </a:r>
            <a:r>
              <a:rPr lang="cs-CZ" dirty="0"/>
              <a:t> </a:t>
            </a:r>
            <a:r>
              <a:rPr lang="cs-CZ" dirty="0" err="1"/>
              <a:t>conditions</a:t>
            </a:r>
            <a:r>
              <a:rPr lang="cs-CZ" dirty="0"/>
              <a:t>, </a:t>
            </a:r>
            <a:r>
              <a:rPr lang="cs-CZ" dirty="0" err="1"/>
              <a:t>reliable</a:t>
            </a:r>
            <a:r>
              <a:rPr lang="cs-CZ" dirty="0"/>
              <a:t> </a:t>
            </a:r>
            <a:r>
              <a:rPr lang="cs-CZ" dirty="0" err="1"/>
              <a:t>inflow</a:t>
            </a:r>
            <a:r>
              <a:rPr lang="cs-CZ" dirty="0"/>
              <a:t> and a bypass </a:t>
            </a:r>
            <a:r>
              <a:rPr lang="cs-CZ" dirty="0" err="1"/>
              <a:t>drain</a:t>
            </a:r>
            <a:r>
              <a:rPr lang="cs-CZ" dirty="0"/>
              <a:t>. Optimum </a:t>
            </a:r>
            <a:r>
              <a:rPr lang="cs-CZ" dirty="0" err="1"/>
              <a:t>average</a:t>
            </a:r>
            <a:r>
              <a:rPr lang="cs-CZ" dirty="0"/>
              <a:t> </a:t>
            </a:r>
            <a:r>
              <a:rPr lang="cs-CZ" dirty="0" err="1"/>
              <a:t>depth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80 cm,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fishing</a:t>
            </a:r>
            <a:r>
              <a:rPr lang="cs-CZ" dirty="0" smtClean="0"/>
              <a:t> </a:t>
            </a:r>
            <a:r>
              <a:rPr lang="cs-CZ" dirty="0" err="1" smtClean="0"/>
              <a:t>ground</a:t>
            </a:r>
            <a:r>
              <a:rPr lang="cs-CZ" dirty="0" smtClean="0"/>
              <a:t> </a:t>
            </a:r>
            <a:r>
              <a:rPr lang="cs-CZ" dirty="0"/>
              <a:t>150-200 cm.</a:t>
            </a:r>
          </a:p>
          <a:p>
            <a:r>
              <a:rPr lang="cs-CZ" b="1" dirty="0" err="1" smtClean="0"/>
              <a:t>Breeding</a:t>
            </a:r>
            <a:r>
              <a:rPr lang="cs-CZ" b="1" dirty="0" smtClean="0"/>
              <a:t> </a:t>
            </a:r>
            <a:r>
              <a:rPr lang="cs-CZ" b="1" dirty="0" err="1"/>
              <a:t>ponds</a:t>
            </a:r>
            <a:r>
              <a:rPr lang="cs-CZ" b="1" dirty="0"/>
              <a:t> </a:t>
            </a:r>
            <a:r>
              <a:rPr lang="cs-CZ" dirty="0" smtClean="0"/>
              <a:t>: </a:t>
            </a:r>
            <a:r>
              <a:rPr lang="cs-CZ" dirty="0"/>
              <a:t>K2 (</a:t>
            </a:r>
            <a:r>
              <a:rPr lang="cs-CZ" dirty="0" err="1"/>
              <a:t>breeding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)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reared</a:t>
            </a:r>
            <a:r>
              <a:rPr lang="cs-CZ" dirty="0"/>
              <a:t> </a:t>
            </a:r>
            <a:r>
              <a:rPr lang="cs-CZ" dirty="0" err="1"/>
              <a:t>here</a:t>
            </a:r>
            <a:r>
              <a:rPr lang="cs-CZ" dirty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quality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different</a:t>
            </a:r>
            <a:r>
              <a:rPr lang="cs-CZ" dirty="0"/>
              <a:t> (</a:t>
            </a:r>
            <a:r>
              <a:rPr lang="cs-CZ" dirty="0" err="1"/>
              <a:t>fertile</a:t>
            </a:r>
            <a:r>
              <a:rPr lang="cs-CZ" dirty="0"/>
              <a:t>, </a:t>
            </a:r>
            <a:r>
              <a:rPr lang="cs-CZ" dirty="0" err="1"/>
              <a:t>average</a:t>
            </a:r>
            <a:r>
              <a:rPr lang="cs-CZ" dirty="0"/>
              <a:t> and </a:t>
            </a:r>
            <a:r>
              <a:rPr lang="cs-CZ" dirty="0" err="1"/>
              <a:t>worse</a:t>
            </a:r>
            <a:r>
              <a:rPr lang="cs-CZ" dirty="0"/>
              <a:t>).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/>
              <a:t>are </a:t>
            </a:r>
            <a:r>
              <a:rPr lang="cs-CZ" dirty="0" err="1"/>
              <a:t>mostly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left</a:t>
            </a:r>
            <a:r>
              <a:rPr lang="cs-CZ" dirty="0"/>
              <a:t> </a:t>
            </a:r>
            <a:r>
              <a:rPr lang="cs-CZ" dirty="0" err="1"/>
              <a:t>over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separation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fry</a:t>
            </a:r>
            <a:r>
              <a:rPr lang="cs-CZ" dirty="0"/>
              <a:t> </a:t>
            </a:r>
            <a:r>
              <a:rPr lang="cs-CZ" dirty="0" err="1" smtClean="0"/>
              <a:t>fishponds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err="1" smtClean="0"/>
              <a:t>Sizes</a:t>
            </a:r>
            <a:r>
              <a:rPr lang="cs-CZ" dirty="0" smtClean="0"/>
              <a:t> </a:t>
            </a:r>
            <a:r>
              <a:rPr lang="cs-CZ" dirty="0" err="1"/>
              <a:t>from</a:t>
            </a:r>
            <a:r>
              <a:rPr lang="cs-CZ" dirty="0"/>
              <a:t> 1 ha to </a:t>
            </a:r>
            <a:r>
              <a:rPr lang="cs-CZ" dirty="0" err="1"/>
              <a:t>several</a:t>
            </a:r>
            <a:r>
              <a:rPr lang="cs-CZ" dirty="0"/>
              <a:t> 10 ha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870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Types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err="1"/>
              <a:t>Main</a:t>
            </a:r>
            <a:r>
              <a:rPr lang="cs-CZ" sz="2800" b="1" dirty="0"/>
              <a:t> </a:t>
            </a:r>
            <a:r>
              <a:rPr lang="cs-CZ" sz="2800" b="1" dirty="0" err="1"/>
              <a:t>ponds</a:t>
            </a:r>
            <a:r>
              <a:rPr lang="cs-CZ" sz="2800" b="1" dirty="0"/>
              <a:t> - </a:t>
            </a:r>
            <a:r>
              <a:rPr lang="cs-CZ" sz="2800" b="1" dirty="0" err="1"/>
              <a:t>one</a:t>
            </a:r>
            <a:r>
              <a:rPr lang="cs-CZ" sz="2800" b="1" dirty="0"/>
              <a:t> </a:t>
            </a:r>
            <a:r>
              <a:rPr lang="cs-CZ" sz="2800" b="1" dirty="0" err="1"/>
              <a:t>or</a:t>
            </a:r>
            <a:r>
              <a:rPr lang="cs-CZ" sz="2800" b="1" dirty="0"/>
              <a:t> </a:t>
            </a:r>
            <a:r>
              <a:rPr lang="cs-CZ" sz="2800" b="1" dirty="0" err="1"/>
              <a:t>two</a:t>
            </a:r>
            <a:r>
              <a:rPr lang="cs-CZ" sz="2800" b="1" dirty="0"/>
              <a:t> </a:t>
            </a:r>
            <a:r>
              <a:rPr lang="cs-CZ" sz="2800" b="1" dirty="0" err="1"/>
              <a:t>years</a:t>
            </a:r>
            <a:endParaRPr lang="cs-CZ" sz="2800" b="1" dirty="0"/>
          </a:p>
          <a:p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/>
              <a:t>are  </a:t>
            </a:r>
            <a:r>
              <a:rPr lang="cs-CZ" sz="2800" dirty="0" err="1"/>
              <a:t>used</a:t>
            </a:r>
            <a:r>
              <a:rPr lang="cs-CZ" sz="2800" dirty="0"/>
              <a:t> to </a:t>
            </a:r>
            <a:r>
              <a:rPr lang="cs-CZ" sz="2800" dirty="0" err="1"/>
              <a:t>breed</a:t>
            </a:r>
            <a:r>
              <a:rPr lang="cs-CZ" sz="2800" dirty="0"/>
              <a:t> market </a:t>
            </a:r>
            <a:r>
              <a:rPr lang="cs-CZ" sz="2800" dirty="0" err="1"/>
              <a:t>fish</a:t>
            </a:r>
            <a:endParaRPr lang="cs-CZ" sz="2800" dirty="0"/>
          </a:p>
          <a:p>
            <a:r>
              <a:rPr lang="cs-CZ" sz="2800" dirty="0" smtClean="0"/>
              <a:t>Fertility </a:t>
            </a:r>
            <a:r>
              <a:rPr lang="cs-CZ" sz="2800" dirty="0"/>
              <a:t>- </a:t>
            </a:r>
            <a:r>
              <a:rPr lang="cs-CZ" sz="2800" dirty="0" err="1"/>
              <a:t>good</a:t>
            </a:r>
            <a:r>
              <a:rPr lang="cs-CZ" sz="2800" dirty="0"/>
              <a:t> and </a:t>
            </a:r>
            <a:r>
              <a:rPr lang="cs-CZ" sz="2800" dirty="0" err="1"/>
              <a:t>high</a:t>
            </a:r>
            <a:r>
              <a:rPr lang="cs-CZ" sz="2800" dirty="0"/>
              <a:t> (</a:t>
            </a:r>
            <a:r>
              <a:rPr lang="cs-CZ" sz="2800" dirty="0" err="1"/>
              <a:t>ponds</a:t>
            </a:r>
            <a:r>
              <a:rPr lang="cs-CZ" sz="2800" dirty="0"/>
              <a:t> </a:t>
            </a:r>
            <a:r>
              <a:rPr lang="cs-CZ" sz="2800" dirty="0" err="1"/>
              <a:t>often</a:t>
            </a:r>
            <a:r>
              <a:rPr lang="cs-CZ" sz="2800" dirty="0"/>
              <a:t> </a:t>
            </a:r>
            <a:r>
              <a:rPr lang="cs-CZ" sz="2800" dirty="0" err="1"/>
              <a:t>flowing</a:t>
            </a:r>
            <a:r>
              <a:rPr lang="cs-CZ" sz="2800" dirty="0"/>
              <a:t> and </a:t>
            </a:r>
            <a:r>
              <a:rPr lang="cs-CZ" sz="2800" dirty="0" err="1"/>
              <a:t>muddy</a:t>
            </a:r>
            <a:r>
              <a:rPr lang="cs-CZ" sz="2800" dirty="0"/>
              <a:t>).</a:t>
            </a:r>
          </a:p>
          <a:p>
            <a:r>
              <a:rPr lang="cs-CZ" sz="2800" dirty="0" smtClean="0"/>
              <a:t>period</a:t>
            </a:r>
            <a:r>
              <a:rPr lang="en-GB" sz="2800" dirty="0" smtClean="0"/>
              <a:t> of use </a:t>
            </a:r>
            <a:r>
              <a:rPr lang="cs-CZ" sz="2800" dirty="0" smtClean="0"/>
              <a:t> </a:t>
            </a:r>
            <a:r>
              <a:rPr lang="cs-CZ" sz="2800" dirty="0" err="1"/>
              <a:t>is</a:t>
            </a:r>
            <a:r>
              <a:rPr lang="cs-CZ" sz="2800" dirty="0"/>
              <a:t> 1 to 2 </a:t>
            </a:r>
            <a:r>
              <a:rPr lang="cs-CZ" sz="2800" dirty="0" err="1" smtClean="0"/>
              <a:t>years</a:t>
            </a:r>
            <a:r>
              <a:rPr lang="cs-CZ" sz="2800" dirty="0" smtClean="0"/>
              <a:t>.</a:t>
            </a:r>
            <a:endParaRPr lang="en-GB" sz="2800" dirty="0"/>
          </a:p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/>
              <a:t>depth</a:t>
            </a:r>
            <a:r>
              <a:rPr lang="cs-CZ" sz="2800" dirty="0"/>
              <a:t> </a:t>
            </a:r>
            <a:r>
              <a:rPr lang="cs-CZ" sz="2800" dirty="0" err="1"/>
              <a:t>requirements</a:t>
            </a:r>
            <a:r>
              <a:rPr lang="cs-CZ" sz="2800" dirty="0"/>
              <a:t> </a:t>
            </a:r>
            <a:r>
              <a:rPr lang="cs-CZ" sz="2800" dirty="0" smtClean="0"/>
              <a:t>are:</a:t>
            </a:r>
            <a:r>
              <a:rPr lang="en-GB" sz="2800" dirty="0" smtClean="0"/>
              <a:t> </a:t>
            </a:r>
            <a:r>
              <a:rPr lang="cs-CZ" sz="2800" dirty="0" err="1" smtClean="0"/>
              <a:t>diameter</a:t>
            </a:r>
            <a:r>
              <a:rPr lang="cs-CZ" sz="2800" dirty="0" smtClean="0"/>
              <a:t> 100 </a:t>
            </a:r>
            <a:r>
              <a:rPr lang="cs-CZ" sz="2800" dirty="0"/>
              <a:t>cm</a:t>
            </a:r>
            <a:r>
              <a:rPr lang="cs-CZ" sz="2800" dirty="0" smtClean="0"/>
              <a:t>,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   </a:t>
            </a:r>
            <a:r>
              <a:rPr lang="cs-CZ" sz="2800" dirty="0" smtClean="0"/>
              <a:t> </a:t>
            </a:r>
            <a:r>
              <a:rPr lang="cs-CZ" sz="2800" dirty="0"/>
              <a:t>in </a:t>
            </a:r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 smtClean="0"/>
              <a:t>fishing</a:t>
            </a:r>
            <a:r>
              <a:rPr lang="cs-CZ" sz="2800" dirty="0" smtClean="0"/>
              <a:t> </a:t>
            </a:r>
            <a:r>
              <a:rPr lang="cs-CZ" sz="2800" dirty="0" err="1"/>
              <a:t>ground</a:t>
            </a:r>
            <a:r>
              <a:rPr lang="cs-CZ" sz="2800" dirty="0"/>
              <a:t> 200 cm.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706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types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and </a:t>
            </a:r>
            <a:r>
              <a:rPr lang="cs-CZ" dirty="0" err="1"/>
              <a:t>reservoirs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sz="2800" b="1" dirty="0" err="1"/>
              <a:t>Chamber</a:t>
            </a:r>
            <a:r>
              <a:rPr lang="cs-CZ" sz="2800" b="1" dirty="0"/>
              <a:t> </a:t>
            </a:r>
            <a:r>
              <a:rPr lang="cs-CZ" sz="2800" b="1" dirty="0" err="1"/>
              <a:t>ponds</a:t>
            </a:r>
            <a:r>
              <a:rPr lang="cs-CZ" sz="2800" b="1" dirty="0"/>
              <a:t> </a:t>
            </a:r>
            <a:r>
              <a:rPr lang="cs-CZ" sz="2800" dirty="0"/>
              <a:t>– </a:t>
            </a:r>
            <a:r>
              <a:rPr lang="cs-CZ" sz="2800" dirty="0" err="1"/>
              <a:t>for</a:t>
            </a:r>
            <a:r>
              <a:rPr lang="cs-CZ" sz="2800" dirty="0"/>
              <a:t> </a:t>
            </a:r>
            <a:r>
              <a:rPr lang="cs-CZ" sz="2800" dirty="0" err="1"/>
              <a:t>overwintering</a:t>
            </a:r>
            <a:r>
              <a:rPr lang="cs-CZ" sz="2800" dirty="0"/>
              <a:t> </a:t>
            </a:r>
            <a:r>
              <a:rPr lang="cs-CZ" sz="2800" dirty="0" err="1"/>
              <a:t>fish</a:t>
            </a:r>
            <a:r>
              <a:rPr lang="cs-CZ" sz="2800" dirty="0"/>
              <a:t>,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                                      </a:t>
            </a:r>
            <a:r>
              <a:rPr lang="cs-CZ" sz="2800" dirty="0" err="1" smtClean="0"/>
              <a:t>depth</a:t>
            </a:r>
            <a:r>
              <a:rPr lang="cs-CZ" sz="2800" dirty="0" smtClean="0"/>
              <a:t> </a:t>
            </a:r>
            <a:r>
              <a:rPr lang="cs-CZ" sz="2800" dirty="0"/>
              <a:t>2.5m</a:t>
            </a:r>
          </a:p>
          <a:p>
            <a:r>
              <a:rPr lang="cs-CZ" sz="2800" dirty="0" smtClean="0"/>
              <a:t> </a:t>
            </a:r>
            <a:r>
              <a:rPr lang="cs-CZ" sz="2800" b="1" dirty="0" err="1"/>
              <a:t>Maternal</a:t>
            </a:r>
            <a:r>
              <a:rPr lang="cs-CZ" sz="2800" b="1" dirty="0"/>
              <a:t> </a:t>
            </a:r>
            <a:r>
              <a:rPr lang="cs-CZ" sz="2800" b="1" dirty="0" err="1"/>
              <a:t>ponds</a:t>
            </a:r>
            <a:r>
              <a:rPr lang="cs-CZ" sz="2800" b="1" dirty="0"/>
              <a:t> </a:t>
            </a:r>
            <a:r>
              <a:rPr lang="cs-CZ" sz="2800" dirty="0"/>
              <a:t>– </a:t>
            </a:r>
            <a:r>
              <a:rPr lang="cs-CZ" sz="2800" dirty="0" err="1"/>
              <a:t>used</a:t>
            </a:r>
            <a:r>
              <a:rPr lang="cs-CZ" sz="2800" dirty="0"/>
              <a:t> </a:t>
            </a:r>
            <a:r>
              <a:rPr lang="cs-CZ" sz="2800" dirty="0" err="1"/>
              <a:t>for</a:t>
            </a:r>
            <a:r>
              <a:rPr lang="cs-CZ" sz="2800" dirty="0"/>
              <a:t> </a:t>
            </a:r>
            <a:r>
              <a:rPr lang="cs-CZ" sz="2800" dirty="0" err="1"/>
              <a:t>spawning</a:t>
            </a:r>
            <a:endParaRPr lang="cs-CZ" sz="2800" dirty="0"/>
          </a:p>
          <a:p>
            <a:r>
              <a:rPr lang="cs-CZ" sz="2800" b="1" dirty="0" err="1" smtClean="0"/>
              <a:t>Handling</a:t>
            </a:r>
            <a:r>
              <a:rPr lang="cs-CZ" sz="2800" b="1" dirty="0" smtClean="0"/>
              <a:t> </a:t>
            </a:r>
            <a:r>
              <a:rPr lang="cs-CZ" sz="2800" b="1" dirty="0" err="1"/>
              <a:t>ponds</a:t>
            </a:r>
            <a:r>
              <a:rPr lang="cs-CZ" sz="2800" b="1" dirty="0"/>
              <a:t> </a:t>
            </a:r>
            <a:r>
              <a:rPr lang="cs-CZ" sz="2800" dirty="0"/>
              <a:t>– </a:t>
            </a:r>
            <a:r>
              <a:rPr lang="cs-CZ" sz="2800" dirty="0" err="1"/>
              <a:t>for</a:t>
            </a:r>
            <a:r>
              <a:rPr lang="cs-CZ" sz="2800" dirty="0"/>
              <a:t> </a:t>
            </a:r>
            <a:r>
              <a:rPr lang="cs-CZ" sz="2800" dirty="0" err="1"/>
              <a:t>short</a:t>
            </a:r>
            <a:r>
              <a:rPr lang="cs-CZ" sz="2800" dirty="0"/>
              <a:t>-term </a:t>
            </a:r>
            <a:r>
              <a:rPr lang="cs-CZ" sz="2800" dirty="0" err="1"/>
              <a:t>storage</a:t>
            </a:r>
            <a:endParaRPr lang="cs-CZ" sz="2800" dirty="0"/>
          </a:p>
          <a:p>
            <a:r>
              <a:rPr lang="cs-CZ" sz="2800" dirty="0" smtClean="0"/>
              <a:t> </a:t>
            </a:r>
            <a:r>
              <a:rPr lang="cs-CZ" sz="2800" b="1" dirty="0" err="1"/>
              <a:t>Dubravio's</a:t>
            </a:r>
            <a:r>
              <a:rPr lang="cs-CZ" sz="2800" b="1" dirty="0"/>
              <a:t> </a:t>
            </a:r>
            <a:r>
              <a:rPr lang="cs-CZ" sz="2800" b="1" dirty="0" err="1"/>
              <a:t>ponds</a:t>
            </a:r>
            <a:r>
              <a:rPr lang="cs-CZ" sz="2800" b="1" dirty="0"/>
              <a:t> </a:t>
            </a:r>
            <a:r>
              <a:rPr lang="cs-CZ" sz="2800" dirty="0"/>
              <a:t>- </a:t>
            </a:r>
            <a:r>
              <a:rPr lang="cs-CZ" sz="2800" dirty="0" err="1"/>
              <a:t>used</a:t>
            </a:r>
            <a:r>
              <a:rPr lang="cs-CZ" sz="2800" dirty="0"/>
              <a:t> </a:t>
            </a:r>
            <a:r>
              <a:rPr lang="cs-CZ" sz="2800" dirty="0" err="1"/>
              <a:t>for</a:t>
            </a:r>
            <a:r>
              <a:rPr lang="cs-CZ" sz="2800" dirty="0"/>
              <a:t> </a:t>
            </a:r>
            <a:r>
              <a:rPr lang="cs-CZ" sz="2800" dirty="0" err="1"/>
              <a:t>spawning</a:t>
            </a:r>
            <a:endParaRPr lang="cs-CZ" sz="2800" dirty="0"/>
          </a:p>
          <a:p>
            <a:r>
              <a:rPr lang="cs-CZ" sz="2800" b="1" dirty="0" err="1" smtClean="0"/>
              <a:t>Quarantine</a:t>
            </a:r>
            <a:r>
              <a:rPr lang="cs-CZ" sz="2800" b="1" dirty="0" smtClean="0"/>
              <a:t> </a:t>
            </a:r>
            <a:r>
              <a:rPr lang="cs-CZ" sz="2800" b="1" dirty="0" err="1"/>
              <a:t>ponds</a:t>
            </a:r>
            <a:r>
              <a:rPr lang="cs-CZ" sz="2800" b="1" dirty="0"/>
              <a:t>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dirty="0" err="1"/>
              <a:t>tanks</a:t>
            </a:r>
            <a:r>
              <a:rPr lang="cs-CZ" sz="2800" dirty="0"/>
              <a:t> – </a:t>
            </a:r>
            <a:r>
              <a:rPr lang="cs-CZ" sz="2800" dirty="0" err="1"/>
              <a:t>for</a:t>
            </a:r>
            <a:r>
              <a:rPr lang="cs-CZ" sz="2800" dirty="0"/>
              <a:t> </a:t>
            </a:r>
            <a:r>
              <a:rPr lang="cs-CZ" sz="2800" dirty="0" err="1"/>
              <a:t>sick</a:t>
            </a:r>
            <a:r>
              <a:rPr lang="cs-CZ" sz="2800" dirty="0"/>
              <a:t>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dirty="0" err="1"/>
              <a:t>newly</a:t>
            </a:r>
            <a:r>
              <a:rPr lang="cs-CZ" sz="2800" dirty="0"/>
              <a:t> </a:t>
            </a:r>
            <a:r>
              <a:rPr lang="cs-CZ" sz="2800" dirty="0" err="1"/>
              <a:t>imported</a:t>
            </a:r>
            <a:r>
              <a:rPr lang="cs-CZ" sz="2800" dirty="0"/>
              <a:t> </a:t>
            </a:r>
            <a:r>
              <a:rPr lang="cs-CZ" sz="2800" dirty="0" err="1"/>
              <a:t>fish</a:t>
            </a:r>
            <a:endParaRPr lang="cs-CZ" sz="2800" dirty="0"/>
          </a:p>
          <a:p>
            <a:r>
              <a:rPr lang="cs-CZ" sz="2800" b="1" dirty="0" err="1" smtClean="0"/>
              <a:t>Fish</a:t>
            </a:r>
            <a:r>
              <a:rPr lang="cs-CZ" sz="2800" b="1" dirty="0" smtClean="0"/>
              <a:t> pens- </a:t>
            </a:r>
            <a:r>
              <a:rPr lang="cs-CZ" sz="2800" dirty="0" err="1"/>
              <a:t>used</a:t>
            </a:r>
            <a:r>
              <a:rPr lang="cs-CZ" sz="2800" dirty="0"/>
              <a:t> </a:t>
            </a:r>
            <a:r>
              <a:rPr lang="cs-CZ" sz="2800" dirty="0" err="1"/>
              <a:t>for</a:t>
            </a:r>
            <a:r>
              <a:rPr lang="cs-CZ" sz="2800" dirty="0"/>
              <a:t> </a:t>
            </a:r>
            <a:r>
              <a:rPr lang="cs-CZ" sz="2800" dirty="0" err="1" smtClean="0"/>
              <a:t>keeping</a:t>
            </a:r>
            <a:r>
              <a:rPr lang="cs-CZ" sz="2800" dirty="0" smtClean="0"/>
              <a:t> 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dirty="0" err="1"/>
              <a:t>storing</a:t>
            </a:r>
            <a:r>
              <a:rPr lang="cs-CZ" sz="2800" dirty="0"/>
              <a:t> </a:t>
            </a:r>
            <a:r>
              <a:rPr lang="cs-CZ" sz="2800" dirty="0" err="1"/>
              <a:t>fish</a:t>
            </a:r>
            <a:r>
              <a:rPr lang="cs-CZ" sz="2800" dirty="0"/>
              <a:t>, </a:t>
            </a:r>
            <a:r>
              <a:rPr lang="cs-CZ" sz="2800" dirty="0" err="1"/>
              <a:t>etc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847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Pond</a:t>
            </a:r>
            <a:r>
              <a:rPr lang="cs-CZ" dirty="0" smtClean="0"/>
              <a:t> </a:t>
            </a:r>
            <a:r>
              <a:rPr lang="cs-CZ" dirty="0"/>
              <a:t>species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single-species</a:t>
            </a:r>
            <a:r>
              <a:rPr lang="cs-CZ" dirty="0" smtClean="0"/>
              <a:t>  </a:t>
            </a:r>
            <a:r>
              <a:rPr lang="cs-CZ" dirty="0"/>
              <a:t>(</a:t>
            </a:r>
            <a:r>
              <a:rPr lang="cs-CZ" dirty="0" err="1" smtClean="0"/>
              <a:t>monocultural</a:t>
            </a:r>
            <a:r>
              <a:rPr lang="cs-CZ" dirty="0" smtClean="0"/>
              <a:t>):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, </a:t>
            </a:r>
            <a:r>
              <a:rPr lang="cs-CZ" dirty="0" err="1"/>
              <a:t>zander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pike</a:t>
            </a:r>
            <a:r>
              <a:rPr lang="cs-CZ" dirty="0"/>
              <a:t>. Most species are </a:t>
            </a:r>
            <a:r>
              <a:rPr lang="cs-CZ" dirty="0" err="1"/>
              <a:t>reared</a:t>
            </a:r>
            <a:r>
              <a:rPr lang="cs-CZ" dirty="0"/>
              <a:t> </a:t>
            </a:r>
            <a:r>
              <a:rPr lang="cs-CZ" dirty="0" err="1"/>
              <a:t>within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year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life</a:t>
            </a:r>
            <a:r>
              <a:rPr lang="cs-CZ" dirty="0"/>
              <a:t> in </a:t>
            </a:r>
            <a:r>
              <a:rPr lang="cs-CZ" dirty="0" err="1"/>
              <a:t>monoculture</a:t>
            </a:r>
            <a:r>
              <a:rPr lang="cs-CZ" dirty="0"/>
              <a:t>.</a:t>
            </a:r>
          </a:p>
          <a:p>
            <a:r>
              <a:rPr lang="cs-CZ" b="1" dirty="0" err="1" smtClean="0"/>
              <a:t>multi</a:t>
            </a:r>
            <a:r>
              <a:rPr lang="cs-CZ" b="1" dirty="0" smtClean="0"/>
              <a:t>-species</a:t>
            </a:r>
            <a:r>
              <a:rPr lang="cs-CZ" dirty="0" smtClean="0"/>
              <a:t>  </a:t>
            </a:r>
            <a:r>
              <a:rPr lang="cs-CZ" dirty="0"/>
              <a:t>(</a:t>
            </a:r>
            <a:r>
              <a:rPr lang="cs-CZ" dirty="0" err="1" smtClean="0"/>
              <a:t>polycultural</a:t>
            </a:r>
            <a:r>
              <a:rPr lang="cs-CZ" dirty="0" smtClean="0"/>
              <a:t>): </a:t>
            </a:r>
            <a:r>
              <a:rPr lang="cs-CZ" dirty="0" err="1"/>
              <a:t>Carp</a:t>
            </a:r>
            <a:r>
              <a:rPr lang="cs-CZ" dirty="0"/>
              <a:t> and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types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.</a:t>
            </a:r>
          </a:p>
          <a:p>
            <a:r>
              <a:rPr lang="cs-CZ" b="1" dirty="0" err="1" smtClean="0"/>
              <a:t>normal</a:t>
            </a:r>
            <a:r>
              <a:rPr lang="cs-CZ" b="1" dirty="0" smtClean="0"/>
              <a:t> </a:t>
            </a:r>
            <a:r>
              <a:rPr lang="cs-CZ" b="1" dirty="0" err="1"/>
              <a:t>stocks</a:t>
            </a:r>
            <a:r>
              <a:rPr lang="cs-CZ" b="1" dirty="0"/>
              <a:t> 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not </a:t>
            </a:r>
            <a:r>
              <a:rPr lang="cs-CZ" dirty="0" err="1"/>
              <a:t>restocked</a:t>
            </a:r>
            <a:r>
              <a:rPr lang="cs-CZ" dirty="0"/>
              <a:t> 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stock</a:t>
            </a:r>
            <a:r>
              <a:rPr lang="cs-CZ" dirty="0"/>
              <a:t> </a:t>
            </a:r>
            <a:r>
              <a:rPr lang="cs-CZ" dirty="0" err="1"/>
              <a:t>grows</a:t>
            </a:r>
            <a:r>
              <a:rPr lang="cs-CZ" dirty="0"/>
              <a:t> </a:t>
            </a:r>
            <a:r>
              <a:rPr lang="cs-CZ" dirty="0" err="1"/>
              <a:t>normally</a:t>
            </a:r>
            <a:r>
              <a:rPr lang="cs-CZ" dirty="0"/>
              <a:t>.</a:t>
            </a:r>
          </a:p>
          <a:p>
            <a:r>
              <a:rPr lang="cs-CZ" b="1" dirty="0" err="1" smtClean="0"/>
              <a:t>thickened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err="1"/>
              <a:t>increased</a:t>
            </a:r>
            <a:r>
              <a:rPr lang="cs-CZ" dirty="0"/>
              <a:t>) </a:t>
            </a:r>
            <a:r>
              <a:rPr lang="cs-CZ" dirty="0" err="1" smtClean="0"/>
              <a:t>stocks</a:t>
            </a:r>
            <a:r>
              <a:rPr lang="cs-CZ" dirty="0" smtClean="0"/>
              <a:t>: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en-GB" dirty="0" smtClean="0"/>
              <a:t>stock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/>
              <a:t>increased</a:t>
            </a:r>
            <a:r>
              <a:rPr lang="cs-CZ" dirty="0"/>
              <a:t> </a:t>
            </a:r>
            <a:r>
              <a:rPr lang="cs-CZ" dirty="0" smtClean="0"/>
              <a:t> t</a:t>
            </a:r>
            <a:r>
              <a:rPr lang="en-GB" dirty="0" err="1" smtClean="0"/>
              <a:t>wice</a:t>
            </a:r>
            <a:r>
              <a:rPr lang="en-GB" dirty="0" smtClean="0"/>
              <a:t> of </a:t>
            </a:r>
            <a:r>
              <a:rPr lang="cs-CZ" dirty="0" smtClean="0"/>
              <a:t>more  </a:t>
            </a:r>
            <a:r>
              <a:rPr lang="cs-CZ" dirty="0" err="1"/>
              <a:t>times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en-GB" dirty="0" smtClean="0"/>
              <a:t>amount of extra stock depending on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additional</a:t>
            </a:r>
            <a:r>
              <a:rPr lang="cs-CZ" dirty="0"/>
              <a:t> </a:t>
            </a:r>
            <a:r>
              <a:rPr lang="cs-CZ" dirty="0" err="1"/>
              <a:t>feeding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9357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Polycultural</a:t>
            </a:r>
            <a:r>
              <a:rPr lang="cs-CZ" dirty="0" smtClean="0"/>
              <a:t> </a:t>
            </a:r>
            <a:r>
              <a:rPr lang="cs-CZ" dirty="0" err="1" smtClean="0"/>
              <a:t>stock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• </a:t>
            </a:r>
            <a:r>
              <a:rPr lang="cs-CZ" dirty="0" err="1"/>
              <a:t>Offers</a:t>
            </a:r>
            <a:r>
              <a:rPr lang="cs-CZ" dirty="0"/>
              <a:t> 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best</a:t>
            </a:r>
            <a:r>
              <a:rPr lang="cs-CZ" dirty="0"/>
              <a:t> use </a:t>
            </a:r>
            <a:r>
              <a:rPr lang="cs-CZ" dirty="0" err="1"/>
              <a:t>of</a:t>
            </a:r>
            <a:r>
              <a:rPr lang="cs-CZ" dirty="0"/>
              <a:t> natural food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most </a:t>
            </a:r>
            <a:r>
              <a:rPr lang="cs-CZ" dirty="0" err="1"/>
              <a:t>widespread</a:t>
            </a:r>
            <a:r>
              <a:rPr lang="cs-CZ" dirty="0"/>
              <a:t> type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 smtClean="0"/>
              <a:t>stock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important</a:t>
            </a:r>
            <a:r>
              <a:rPr lang="cs-CZ" dirty="0"/>
              <a:t> to </a:t>
            </a:r>
            <a:r>
              <a:rPr lang="cs-CZ" dirty="0" err="1"/>
              <a:t>choose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right</a:t>
            </a:r>
            <a:r>
              <a:rPr lang="cs-CZ" dirty="0"/>
              <a:t> </a:t>
            </a:r>
            <a:r>
              <a:rPr lang="cs-CZ" dirty="0" err="1"/>
              <a:t>composition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 so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no </a:t>
            </a:r>
            <a:r>
              <a:rPr lang="cs-CZ" dirty="0" err="1"/>
              <a:t>competition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food and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no </a:t>
            </a:r>
            <a:r>
              <a:rPr lang="cs-CZ" dirty="0" err="1"/>
              <a:t>suspension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growth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any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why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important</a:t>
            </a:r>
            <a:r>
              <a:rPr lang="cs-CZ" dirty="0"/>
              <a:t> to </a:t>
            </a:r>
            <a:r>
              <a:rPr lang="cs-CZ" dirty="0" err="1"/>
              <a:t>know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biology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individual</a:t>
            </a:r>
            <a:r>
              <a:rPr lang="cs-CZ" dirty="0"/>
              <a:t> species and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smtClean="0"/>
              <a:t>food  </a:t>
            </a:r>
            <a:r>
              <a:rPr lang="cs-CZ" dirty="0" err="1"/>
              <a:t>claims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95164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err="1"/>
              <a:t>Examples</a:t>
            </a:r>
            <a:r>
              <a:rPr lang="cs-CZ" dirty="0"/>
              <a:t>: </a:t>
            </a:r>
            <a:r>
              <a:rPr lang="cs-CZ" dirty="0" err="1"/>
              <a:t>carp</a:t>
            </a:r>
            <a:r>
              <a:rPr lang="cs-CZ" dirty="0"/>
              <a:t> - </a:t>
            </a:r>
            <a:r>
              <a:rPr lang="cs-CZ" dirty="0" err="1"/>
              <a:t>tench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L2 </a:t>
            </a:r>
            <a:r>
              <a:rPr lang="cs-CZ" dirty="0" err="1"/>
              <a:t>together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 smtClean="0"/>
              <a:t>stock</a:t>
            </a:r>
            <a:r>
              <a:rPr lang="cs-CZ" dirty="0" smtClean="0"/>
              <a:t>(K2</a:t>
            </a:r>
            <a:r>
              <a:rPr lang="cs-CZ" dirty="0"/>
              <a:t>)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range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5-30%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weight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planned</a:t>
            </a:r>
            <a:r>
              <a:rPr lang="cs-CZ" dirty="0"/>
              <a:t> </a:t>
            </a:r>
            <a:r>
              <a:rPr lang="cs-CZ" dirty="0" err="1"/>
              <a:t>increase</a:t>
            </a:r>
            <a:r>
              <a:rPr lang="cs-CZ" dirty="0"/>
              <a:t> in K.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ratio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up to 1:1.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4589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Tench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250" y="1600200"/>
            <a:ext cx="487149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78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Polycultural</a:t>
            </a:r>
            <a:r>
              <a:rPr lang="cs-CZ" dirty="0" smtClean="0"/>
              <a:t> </a:t>
            </a:r>
            <a:r>
              <a:rPr lang="cs-CZ" dirty="0" err="1" smtClean="0"/>
              <a:t>stock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err="1"/>
              <a:t>Carp</a:t>
            </a:r>
            <a:r>
              <a:rPr lang="cs-CZ" b="1" dirty="0"/>
              <a:t> – </a:t>
            </a:r>
            <a:r>
              <a:rPr lang="cs-CZ" b="1" dirty="0" err="1"/>
              <a:t>herbivorous</a:t>
            </a:r>
            <a:r>
              <a:rPr lang="cs-CZ" b="1" dirty="0"/>
              <a:t> </a:t>
            </a:r>
            <a:r>
              <a:rPr lang="cs-CZ" b="1" dirty="0" err="1"/>
              <a:t>fish</a:t>
            </a:r>
            <a:r>
              <a:rPr lang="cs-CZ" b="1" dirty="0"/>
              <a:t> </a:t>
            </a:r>
            <a:r>
              <a:rPr lang="cs-CZ" b="1" dirty="0" smtClean="0"/>
              <a:t>(Silver </a:t>
            </a:r>
            <a:r>
              <a:rPr lang="cs-CZ" b="1" dirty="0" err="1" smtClean="0"/>
              <a:t>carp</a:t>
            </a:r>
            <a:r>
              <a:rPr lang="cs-CZ" b="1" dirty="0" smtClean="0"/>
              <a:t>, Grass </a:t>
            </a:r>
            <a:r>
              <a:rPr lang="cs-CZ" b="1" dirty="0" err="1" smtClean="0"/>
              <a:t>carp</a:t>
            </a:r>
            <a:r>
              <a:rPr lang="cs-CZ" b="1" dirty="0" smtClean="0"/>
              <a:t>)</a:t>
            </a:r>
            <a:endParaRPr lang="cs-CZ" b="1" dirty="0"/>
          </a:p>
          <a:p>
            <a:r>
              <a:rPr lang="cs-CZ" b="1" dirty="0"/>
              <a:t> and </a:t>
            </a:r>
            <a:r>
              <a:rPr lang="cs-CZ" b="1" dirty="0" err="1" smtClean="0"/>
              <a:t>Bighead</a:t>
            </a:r>
            <a:r>
              <a:rPr lang="cs-CZ" b="1" dirty="0" smtClean="0"/>
              <a:t> </a:t>
            </a:r>
            <a:r>
              <a:rPr lang="cs-CZ" b="1" dirty="0" err="1" smtClean="0"/>
              <a:t>carp</a:t>
            </a:r>
            <a:endParaRPr lang="cs-CZ" b="1" dirty="0"/>
          </a:p>
          <a:p>
            <a:r>
              <a:rPr lang="cs-CZ" dirty="0" err="1" smtClean="0"/>
              <a:t>Ponds</a:t>
            </a:r>
            <a:r>
              <a:rPr lang="cs-CZ" dirty="0" smtClean="0"/>
              <a:t> </a:t>
            </a:r>
            <a:r>
              <a:rPr lang="cs-CZ" dirty="0"/>
              <a:t>in </a:t>
            </a:r>
            <a:r>
              <a:rPr lang="cs-CZ" dirty="0" err="1"/>
              <a:t>warmer</a:t>
            </a:r>
            <a:r>
              <a:rPr lang="cs-CZ" dirty="0"/>
              <a:t> </a:t>
            </a:r>
            <a:r>
              <a:rPr lang="cs-CZ" dirty="0" err="1"/>
              <a:t>areas</a:t>
            </a:r>
            <a:r>
              <a:rPr lang="cs-CZ" dirty="0"/>
              <a:t> are </a:t>
            </a:r>
            <a:r>
              <a:rPr lang="cs-CZ" dirty="0" err="1"/>
              <a:t>suitable</a:t>
            </a:r>
            <a:endParaRPr lang="cs-CZ" dirty="0"/>
          </a:p>
          <a:p>
            <a:r>
              <a:rPr lang="cs-CZ" dirty="0" err="1" smtClean="0"/>
              <a:t>Herbivorous</a:t>
            </a:r>
            <a:r>
              <a:rPr lang="cs-CZ" dirty="0" smtClean="0"/>
              <a:t> </a:t>
            </a:r>
            <a:r>
              <a:rPr lang="cs-CZ" dirty="0" err="1"/>
              <a:t>fish</a:t>
            </a:r>
            <a:r>
              <a:rPr lang="cs-CZ" dirty="0"/>
              <a:t> use </a:t>
            </a:r>
            <a:r>
              <a:rPr lang="cs-CZ" dirty="0" err="1"/>
              <a:t>phytoplankton</a:t>
            </a:r>
            <a:r>
              <a:rPr lang="cs-CZ" dirty="0"/>
              <a:t>, detritus and soft </a:t>
            </a:r>
            <a:r>
              <a:rPr lang="cs-CZ" dirty="0" err="1"/>
              <a:t>higher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 flora.</a:t>
            </a:r>
          </a:p>
          <a:p>
            <a:r>
              <a:rPr lang="cs-CZ" dirty="0" err="1" smtClean="0"/>
              <a:t>Supplementation</a:t>
            </a:r>
            <a:r>
              <a:rPr lang="cs-CZ" dirty="0" smtClean="0"/>
              <a:t> </a:t>
            </a:r>
            <a:r>
              <a:rPr lang="cs-CZ" dirty="0" err="1"/>
              <a:t>with</a:t>
            </a:r>
            <a:r>
              <a:rPr lang="cs-CZ" dirty="0"/>
              <a:t> green </a:t>
            </a:r>
            <a:r>
              <a:rPr lang="cs-CZ" dirty="0" err="1"/>
              <a:t>fodder</a:t>
            </a:r>
            <a:r>
              <a:rPr lang="cs-CZ" dirty="0"/>
              <a:t>, </a:t>
            </a:r>
            <a:r>
              <a:rPr lang="cs-CZ" dirty="0" err="1"/>
              <a:t>e.g</a:t>
            </a:r>
            <a:r>
              <a:rPr lang="cs-CZ" dirty="0"/>
              <a:t>. </a:t>
            </a:r>
            <a:r>
              <a:rPr lang="cs-CZ" dirty="0" err="1"/>
              <a:t>alfalfa</a:t>
            </a:r>
            <a:r>
              <a:rPr lang="cs-CZ" dirty="0"/>
              <a:t>,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also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used</a:t>
            </a:r>
            <a:endParaRPr lang="cs-CZ" dirty="0"/>
          </a:p>
          <a:p>
            <a:r>
              <a:rPr lang="cs-CZ" dirty="0" err="1" smtClean="0"/>
              <a:t>Recommended</a:t>
            </a:r>
            <a:r>
              <a:rPr lang="cs-CZ" dirty="0" smtClean="0"/>
              <a:t> </a:t>
            </a:r>
            <a:r>
              <a:rPr lang="cs-CZ" dirty="0" err="1"/>
              <a:t>polyculture</a:t>
            </a:r>
            <a:r>
              <a:rPr lang="cs-CZ" dirty="0"/>
              <a:t>:</a:t>
            </a:r>
          </a:p>
          <a:p>
            <a:r>
              <a:rPr lang="cs-CZ" dirty="0" smtClean="0"/>
              <a:t>50</a:t>
            </a:r>
            <a:r>
              <a:rPr lang="cs-CZ" dirty="0"/>
              <a:t>% </a:t>
            </a:r>
            <a:r>
              <a:rPr lang="cs-CZ" dirty="0" err="1"/>
              <a:t>Carp</a:t>
            </a:r>
            <a:r>
              <a:rPr lang="cs-CZ" dirty="0"/>
              <a:t>, 20-25% </a:t>
            </a:r>
            <a:r>
              <a:rPr lang="cs-CZ" dirty="0" smtClean="0"/>
              <a:t>Silver </a:t>
            </a:r>
            <a:r>
              <a:rPr lang="cs-CZ" dirty="0" err="1" smtClean="0"/>
              <a:t>carp</a:t>
            </a:r>
            <a:r>
              <a:rPr lang="cs-CZ" dirty="0" smtClean="0"/>
              <a:t>, </a:t>
            </a:r>
            <a:r>
              <a:rPr lang="cs-CZ" dirty="0"/>
              <a:t>10-15% </a:t>
            </a:r>
            <a:r>
              <a:rPr lang="cs-CZ" dirty="0" err="1" smtClean="0"/>
              <a:t>Bighead</a:t>
            </a:r>
            <a:r>
              <a:rPr lang="cs-CZ" dirty="0" smtClean="0"/>
              <a:t> </a:t>
            </a:r>
            <a:r>
              <a:rPr lang="cs-CZ" dirty="0" err="1" smtClean="0"/>
              <a:t>carp</a:t>
            </a:r>
            <a:r>
              <a:rPr lang="cs-CZ" dirty="0" smtClean="0"/>
              <a:t>, </a:t>
            </a:r>
            <a:r>
              <a:rPr lang="cs-CZ" dirty="0"/>
              <a:t>5-15% </a:t>
            </a:r>
            <a:r>
              <a:rPr lang="cs-CZ" dirty="0" smtClean="0"/>
              <a:t>Grass </a:t>
            </a:r>
            <a:r>
              <a:rPr lang="cs-CZ" dirty="0" err="1" smtClean="0"/>
              <a:t>carp</a:t>
            </a:r>
            <a:endParaRPr lang="cs-CZ" dirty="0"/>
          </a:p>
          <a:p>
            <a:r>
              <a:rPr lang="cs-CZ" dirty="0" err="1" smtClean="0"/>
              <a:t>Result</a:t>
            </a:r>
            <a:r>
              <a:rPr lang="cs-CZ" dirty="0"/>
              <a:t>: </a:t>
            </a:r>
            <a:r>
              <a:rPr lang="cs-CZ" dirty="0" err="1"/>
              <a:t>increased</a:t>
            </a:r>
            <a:r>
              <a:rPr lang="cs-CZ" dirty="0"/>
              <a:t> </a:t>
            </a:r>
            <a:r>
              <a:rPr lang="cs-CZ" dirty="0" err="1"/>
              <a:t>overall</a:t>
            </a:r>
            <a:r>
              <a:rPr lang="cs-CZ" dirty="0"/>
              <a:t> </a:t>
            </a:r>
            <a:r>
              <a:rPr lang="cs-CZ" dirty="0" err="1"/>
              <a:t>production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8592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0192" y="2276872"/>
            <a:ext cx="2232248" cy="76421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cs-CZ" sz="3200" b="1" dirty="0" err="1" smtClean="0"/>
              <a:t>Bighead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carp</a:t>
            </a:r>
            <a:endParaRPr lang="cs-CZ" sz="3200" b="1" dirty="0"/>
          </a:p>
        </p:txBody>
      </p:sp>
      <p:pic>
        <p:nvPicPr>
          <p:cNvPr id="4" name="Picture 4" descr="Tolstolobik bílý v nádrži - YouTub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57809"/>
            <a:ext cx="5126698" cy="352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Tolstolobik bíl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194" y="3933056"/>
            <a:ext cx="4902262" cy="256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/>
          <p:cNvSpPr/>
          <p:nvPr/>
        </p:nvSpPr>
        <p:spPr>
          <a:xfrm>
            <a:off x="5148064" y="22768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Šipka doleva 6"/>
          <p:cNvSpPr/>
          <p:nvPr/>
        </p:nvSpPr>
        <p:spPr>
          <a:xfrm>
            <a:off x="2843808" y="530120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475655" y="4167664"/>
            <a:ext cx="17360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b="1" dirty="0"/>
          </a:p>
          <a:p>
            <a:endParaRPr lang="cs-CZ" b="1" dirty="0"/>
          </a:p>
        </p:txBody>
      </p:sp>
      <p:sp>
        <p:nvSpPr>
          <p:cNvPr id="15" name="Obdélník 14"/>
          <p:cNvSpPr/>
          <p:nvPr/>
        </p:nvSpPr>
        <p:spPr>
          <a:xfrm>
            <a:off x="755577" y="5301208"/>
            <a:ext cx="2088232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Silver </a:t>
            </a:r>
            <a:r>
              <a:rPr lang="cs-CZ" sz="3200" b="1" dirty="0" err="1" smtClean="0">
                <a:solidFill>
                  <a:prstClr val="black"/>
                </a:solidFill>
              </a:rPr>
              <a:t>carp</a:t>
            </a:r>
            <a:endParaRPr lang="cs-CZ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381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Grass </a:t>
            </a:r>
            <a:r>
              <a:rPr lang="cs-CZ" dirty="0" err="1" smtClean="0"/>
              <a:t>carp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5736" y="2060848"/>
            <a:ext cx="5084688" cy="338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285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Polycultural</a:t>
            </a:r>
            <a:r>
              <a:rPr lang="cs-CZ" dirty="0" smtClean="0"/>
              <a:t> </a:t>
            </a:r>
            <a:r>
              <a:rPr lang="cs-CZ" dirty="0" err="1" smtClean="0"/>
              <a:t>stock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</a:t>
            </a:r>
            <a:r>
              <a:rPr lang="cs-CZ" b="1" dirty="0" err="1" smtClean="0"/>
              <a:t>Carp</a:t>
            </a:r>
            <a:r>
              <a:rPr lang="cs-CZ" b="1" dirty="0" smtClean="0"/>
              <a:t> </a:t>
            </a:r>
            <a:r>
              <a:rPr lang="cs-CZ" b="1" dirty="0"/>
              <a:t>- </a:t>
            </a:r>
            <a:r>
              <a:rPr lang="cs-CZ" b="1" dirty="0" err="1"/>
              <a:t>predatory</a:t>
            </a:r>
            <a:r>
              <a:rPr lang="cs-CZ" b="1" dirty="0"/>
              <a:t> </a:t>
            </a:r>
            <a:r>
              <a:rPr lang="cs-CZ" b="1" dirty="0" err="1"/>
              <a:t>fish</a:t>
            </a:r>
            <a:endParaRPr lang="cs-CZ" b="1" dirty="0"/>
          </a:p>
          <a:p>
            <a:pPr marL="0" indent="0">
              <a:buNone/>
            </a:pPr>
            <a:r>
              <a:rPr lang="cs-CZ" sz="2600" dirty="0"/>
              <a:t>•</a:t>
            </a:r>
            <a:r>
              <a:rPr lang="cs-CZ" dirty="0"/>
              <a:t> </a:t>
            </a:r>
            <a:r>
              <a:rPr lang="en-GB" dirty="0" smtClean="0"/>
              <a:t> </a:t>
            </a:r>
            <a:r>
              <a:rPr lang="cs-CZ" dirty="0" err="1" smtClean="0"/>
              <a:t>Suitable</a:t>
            </a:r>
            <a:r>
              <a:rPr lang="cs-CZ" dirty="0" smtClean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weed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sz="2600" dirty="0"/>
              <a:t>•</a:t>
            </a:r>
            <a:r>
              <a:rPr lang="cs-CZ" dirty="0"/>
              <a:t> </a:t>
            </a:r>
            <a:r>
              <a:rPr lang="en-GB" dirty="0" smtClean="0"/>
              <a:t> </a:t>
            </a:r>
            <a:r>
              <a:rPr lang="cs-CZ" b="1" dirty="0" err="1" smtClean="0"/>
              <a:t>Carp</a:t>
            </a:r>
            <a:r>
              <a:rPr lang="cs-CZ" b="1" dirty="0" smtClean="0"/>
              <a:t> </a:t>
            </a:r>
            <a:r>
              <a:rPr lang="cs-CZ" b="1" dirty="0"/>
              <a:t>+ </a:t>
            </a:r>
            <a:r>
              <a:rPr lang="cs-CZ" b="1" dirty="0" err="1"/>
              <a:t>Pike</a:t>
            </a:r>
            <a:r>
              <a:rPr lang="cs-CZ" b="1" dirty="0"/>
              <a:t>:</a:t>
            </a:r>
          </a:p>
          <a:p>
            <a:pPr marL="0" indent="0">
              <a:buNone/>
            </a:pPr>
            <a:r>
              <a:rPr lang="cs-CZ" sz="2600" dirty="0">
                <a:solidFill>
                  <a:srgbClr val="FF0000"/>
                </a:solidFill>
              </a:rPr>
              <a:t>• </a:t>
            </a:r>
            <a:r>
              <a:rPr lang="en-GB" dirty="0" smtClean="0"/>
              <a:t>  </a:t>
            </a:r>
            <a:r>
              <a:rPr lang="cs-CZ" dirty="0" err="1" smtClean="0">
                <a:solidFill>
                  <a:srgbClr val="FF0000"/>
                </a:solidFill>
              </a:rPr>
              <a:t>Main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: </a:t>
            </a:r>
            <a:r>
              <a:rPr lang="cs-CZ" dirty="0" smtClean="0"/>
              <a:t>C2-3 </a:t>
            </a:r>
            <a:r>
              <a:rPr lang="cs-CZ" dirty="0"/>
              <a:t>+ </a:t>
            </a:r>
            <a:r>
              <a:rPr lang="cs-CZ" dirty="0" err="1"/>
              <a:t>approx</a:t>
            </a:r>
            <a:r>
              <a:rPr lang="cs-CZ" dirty="0"/>
              <a:t>. 6 </a:t>
            </a:r>
            <a:r>
              <a:rPr lang="cs-CZ" dirty="0" err="1"/>
              <a:t>pieces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smtClean="0"/>
              <a:t>P2/ha</a:t>
            </a:r>
            <a:r>
              <a:rPr lang="cs-CZ" dirty="0"/>
              <a:t>,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Breeding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: </a:t>
            </a:r>
            <a:r>
              <a:rPr lang="cs-CZ" dirty="0" smtClean="0"/>
              <a:t>C1 </a:t>
            </a:r>
            <a:r>
              <a:rPr lang="cs-CZ" dirty="0"/>
              <a:t>+ 10-50 </a:t>
            </a:r>
            <a:r>
              <a:rPr lang="cs-CZ" dirty="0" err="1"/>
              <a:t>pcs</a:t>
            </a:r>
            <a:r>
              <a:rPr lang="cs-CZ" dirty="0"/>
              <a:t> </a:t>
            </a:r>
            <a:r>
              <a:rPr lang="cs-CZ" dirty="0" smtClean="0"/>
              <a:t>P1/ha</a:t>
            </a:r>
            <a:r>
              <a:rPr lang="cs-CZ" dirty="0"/>
              <a:t>,</a:t>
            </a:r>
          </a:p>
          <a:p>
            <a:r>
              <a:rPr lang="cs-CZ" b="1" dirty="0" err="1" smtClean="0"/>
              <a:t>Carp</a:t>
            </a:r>
            <a:r>
              <a:rPr lang="cs-CZ" b="1" dirty="0" smtClean="0"/>
              <a:t> </a:t>
            </a:r>
            <a:r>
              <a:rPr lang="cs-CZ" b="1" dirty="0"/>
              <a:t>+ </a:t>
            </a:r>
            <a:r>
              <a:rPr lang="cs-CZ" b="1" dirty="0" err="1"/>
              <a:t>Zander</a:t>
            </a:r>
            <a:r>
              <a:rPr lang="cs-CZ" b="1" dirty="0"/>
              <a:t>: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Main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: </a:t>
            </a:r>
            <a:r>
              <a:rPr lang="cs-CZ" dirty="0" smtClean="0"/>
              <a:t>C2-3 </a:t>
            </a:r>
            <a:r>
              <a:rPr lang="cs-CZ" dirty="0"/>
              <a:t>+ up to 15 </a:t>
            </a:r>
            <a:r>
              <a:rPr lang="cs-CZ" dirty="0" err="1" smtClean="0"/>
              <a:t>pcs</a:t>
            </a:r>
            <a:r>
              <a:rPr lang="cs-CZ" dirty="0" smtClean="0"/>
              <a:t> </a:t>
            </a:r>
            <a:r>
              <a:rPr lang="cs-CZ" dirty="0" err="1"/>
              <a:t>of</a:t>
            </a:r>
            <a:r>
              <a:rPr lang="cs-CZ" dirty="0"/>
              <a:t> Z</a:t>
            </a:r>
            <a:r>
              <a:rPr lang="cs-CZ" dirty="0" smtClean="0"/>
              <a:t>2/ha</a:t>
            </a:r>
            <a:r>
              <a:rPr lang="cs-CZ" dirty="0"/>
              <a:t>,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Breeding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: </a:t>
            </a:r>
            <a:r>
              <a:rPr lang="cs-CZ" dirty="0" smtClean="0"/>
              <a:t>C1 </a:t>
            </a:r>
            <a:r>
              <a:rPr lang="cs-CZ" dirty="0"/>
              <a:t>+ 50-150 Z</a:t>
            </a:r>
            <a:r>
              <a:rPr lang="cs-CZ" dirty="0" smtClean="0"/>
              <a:t>1/ha</a:t>
            </a:r>
            <a:endParaRPr lang="cs-CZ" dirty="0"/>
          </a:p>
          <a:p>
            <a:r>
              <a:rPr lang="cs-CZ" b="1" dirty="0" err="1" smtClean="0"/>
              <a:t>Carp</a:t>
            </a:r>
            <a:r>
              <a:rPr lang="cs-CZ" b="1" dirty="0" smtClean="0"/>
              <a:t> </a:t>
            </a:r>
            <a:r>
              <a:rPr lang="cs-CZ" b="1" dirty="0"/>
              <a:t>+ </a:t>
            </a:r>
            <a:r>
              <a:rPr lang="cs-CZ" b="1" dirty="0" err="1"/>
              <a:t>Catfish</a:t>
            </a:r>
            <a:r>
              <a:rPr lang="cs-CZ" b="1" dirty="0"/>
              <a:t>: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Main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: </a:t>
            </a:r>
            <a:r>
              <a:rPr lang="cs-CZ" dirty="0" smtClean="0"/>
              <a:t>C2-3 </a:t>
            </a:r>
            <a:r>
              <a:rPr lang="cs-CZ" dirty="0"/>
              <a:t>+ up to 50 </a:t>
            </a:r>
            <a:r>
              <a:rPr lang="cs-CZ" dirty="0" err="1"/>
              <a:t>pcs</a:t>
            </a:r>
            <a:r>
              <a:rPr lang="cs-CZ" dirty="0"/>
              <a:t> </a:t>
            </a:r>
            <a:r>
              <a:rPr lang="cs-CZ" dirty="0" smtClean="0"/>
              <a:t>Cat2/ha</a:t>
            </a:r>
            <a:endParaRPr lang="cs-CZ" dirty="0"/>
          </a:p>
          <a:p>
            <a:r>
              <a:rPr lang="cs-CZ" dirty="0" err="1" smtClean="0">
                <a:solidFill>
                  <a:srgbClr val="FF0000"/>
                </a:solidFill>
              </a:rPr>
              <a:t>Breeding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: </a:t>
            </a:r>
            <a:r>
              <a:rPr lang="cs-CZ" dirty="0" smtClean="0"/>
              <a:t>C1 </a:t>
            </a:r>
            <a:r>
              <a:rPr lang="cs-CZ" dirty="0"/>
              <a:t>+ 50-150 </a:t>
            </a:r>
            <a:r>
              <a:rPr lang="cs-CZ" dirty="0" err="1"/>
              <a:t>pcs</a:t>
            </a:r>
            <a:r>
              <a:rPr lang="cs-CZ" dirty="0"/>
              <a:t> </a:t>
            </a:r>
            <a:r>
              <a:rPr lang="cs-CZ" dirty="0" smtClean="0"/>
              <a:t>Cat1/ha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838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Northern</a:t>
            </a:r>
            <a:r>
              <a:rPr lang="cs-CZ" dirty="0" smtClean="0"/>
              <a:t> </a:t>
            </a:r>
            <a:r>
              <a:rPr lang="cs-CZ" dirty="0" err="1"/>
              <a:t>p</a:t>
            </a:r>
            <a:r>
              <a:rPr lang="cs-CZ" dirty="0" err="1" smtClean="0"/>
              <a:t>ike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489" y="1600200"/>
            <a:ext cx="679102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5728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Zander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780" y="1685247"/>
            <a:ext cx="5806440" cy="435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421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Catfish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3674750" cy="244827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492896"/>
            <a:ext cx="4911534" cy="327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7254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Zooplankton- </a:t>
            </a:r>
            <a:r>
              <a:rPr lang="cs-CZ" dirty="0" err="1" smtClean="0"/>
              <a:t>fish</a:t>
            </a:r>
            <a:r>
              <a:rPr lang="cs-CZ" dirty="0" smtClean="0"/>
              <a:t> food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731" y="1600200"/>
            <a:ext cx="505653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3667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/>
              <a:t>Fish</a:t>
            </a:r>
            <a:r>
              <a:rPr lang="cs-CZ" dirty="0" smtClean="0"/>
              <a:t> </a:t>
            </a:r>
            <a:r>
              <a:rPr lang="cs-CZ" dirty="0" err="1" smtClean="0"/>
              <a:t>harvest</a:t>
            </a:r>
            <a:endParaRPr lang="cs-CZ" dirty="0"/>
          </a:p>
        </p:txBody>
      </p:sp>
      <p:pic>
        <p:nvPicPr>
          <p:cNvPr id="4" name="Picture 7" descr="https://image.pmgstatic.com/cache/resized/w663/files/images/film/photos/159/420/159420227_dfa16b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420887"/>
            <a:ext cx="4418711" cy="387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image.pmgstatic.com/cache/resized/w663/files/images/film/photos/159/420/159420226_c95683.jpg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960440" cy="387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6909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Třeboň region</a:t>
            </a:r>
            <a:endParaRPr lang="cs-CZ" dirty="0"/>
          </a:p>
        </p:txBody>
      </p:sp>
      <p:pic>
        <p:nvPicPr>
          <p:cNvPr id="4" name="Picture 9" descr="https://image.pmgstatic.com/cache/resized/w663/files/images/film/photos/159/420/159420229_80a2b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4675010" cy="438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s://image.pmgstatic.com/cache/resized/w663/files/images/film/photos/159/420/159420230_fcf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16832"/>
            <a:ext cx="439248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9360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Resources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>
                <a:hlinkClick r:id="rId2"/>
              </a:rPr>
              <a:t>https://www.google.com/</a:t>
            </a:r>
            <a:r>
              <a:rPr lang="cs-CZ" dirty="0" err="1" smtClean="0">
                <a:hlinkClick r:id="rId2"/>
              </a:rPr>
              <a:t>search?q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amur+bílý&amp;client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opera&amp;hs</a:t>
            </a:r>
            <a:r>
              <a:rPr lang="cs-CZ" dirty="0" smtClean="0">
                <a:hlinkClick r:id="rId2"/>
              </a:rPr>
              <a:t>=ne3&amp;source=</a:t>
            </a:r>
            <a:r>
              <a:rPr lang="cs-CZ" dirty="0" err="1" smtClean="0">
                <a:hlinkClick r:id="rId2"/>
              </a:rPr>
              <a:t>lnms&amp;tbm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isch&amp;sa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X&amp;ved</a:t>
            </a:r>
            <a:r>
              <a:rPr lang="cs-CZ" dirty="0" smtClean="0">
                <a:hlinkClick r:id="rId2"/>
              </a:rPr>
              <a:t>=2ahUKEwjthKPWrrb3AhUMyKQKHUCOBUAQ_AUoAXoECAIQAw&amp;biw=758&amp;bih=358&amp;dpr=1.75#imgrc=</a:t>
            </a:r>
            <a:r>
              <a:rPr lang="cs-CZ" dirty="0" err="1" smtClean="0">
                <a:hlinkClick r:id="rId2"/>
              </a:rPr>
              <a:t>NxnWysQrvJaYbM</a:t>
            </a:r>
            <a:endParaRPr lang="cs-CZ" dirty="0" smtClean="0"/>
          </a:p>
          <a:p>
            <a:r>
              <a:rPr lang="cs-CZ" dirty="0" smtClean="0"/>
              <a:t>Mrk.cz</a:t>
            </a:r>
          </a:p>
          <a:p>
            <a:r>
              <a:rPr lang="cs-CZ" dirty="0" smtClean="0"/>
              <a:t>https://www.google.com/</a:t>
            </a:r>
            <a:r>
              <a:rPr lang="cs-CZ" dirty="0" err="1" smtClean="0"/>
              <a:t>search?q</a:t>
            </a:r>
            <a:r>
              <a:rPr lang="cs-CZ" dirty="0" smtClean="0"/>
              <a:t>=</a:t>
            </a:r>
            <a:r>
              <a:rPr lang="cs-CZ" dirty="0" err="1" smtClean="0"/>
              <a:t>tolstolobik+bílý&amp;tbm</a:t>
            </a:r>
            <a:r>
              <a:rPr lang="cs-CZ" dirty="0" smtClean="0"/>
              <a:t>=</a:t>
            </a:r>
            <a:r>
              <a:rPr lang="cs-CZ" dirty="0" err="1" smtClean="0"/>
              <a:t>isch&amp;ved</a:t>
            </a:r>
            <a:r>
              <a:rPr lang="cs-CZ" dirty="0" smtClean="0"/>
              <a:t>=2ahUKEwiznov_rrb3AhUkuqQKHfGSC_QQ2-cCegQIABAA&amp;oq=</a:t>
            </a:r>
            <a:r>
              <a:rPr lang="cs-CZ" dirty="0" err="1" smtClean="0"/>
              <a:t>tolstolobik+bílý&amp;gs_lcp</a:t>
            </a:r>
            <a:r>
              <a:rPr lang="cs-CZ" dirty="0" smtClean="0"/>
              <a:t>=CgNpbWcQAzIFCAAQgAQyBAgAEBg6BAgAEEM6CAgAELEDEIMBOggIABCABBCxAzoLCAAQgAQQsQMQgwE6BwgAELEDEEM6BAgAEB46BggAEAgQHlDtBFimNGCwOWgAcAB4AYABWogB7wqSAQIyNZgBAKABAaoBC2d3cy13aXotaW1nsAEAwAEB&amp;sclient=</a:t>
            </a:r>
            <a:r>
              <a:rPr lang="cs-CZ" dirty="0" err="1" smtClean="0"/>
              <a:t>img&amp;ei</a:t>
            </a:r>
            <a:r>
              <a:rPr lang="cs-CZ" dirty="0" smtClean="0"/>
              <a:t>=-lNqYrO5BaT0kgXxpa6gDw&amp;bih=358&amp;biw=758&amp;client=</a:t>
            </a:r>
            <a:r>
              <a:rPr lang="cs-CZ" dirty="0" err="1" smtClean="0"/>
              <a:t>opera&amp;hs</a:t>
            </a:r>
            <a:r>
              <a:rPr lang="cs-CZ" dirty="0" smtClean="0"/>
              <a:t>=ne3#imgrc=Y9Mil_tJhR8-EM</a:t>
            </a:r>
          </a:p>
          <a:p>
            <a:r>
              <a:rPr lang="cs-CZ" dirty="0" smtClean="0"/>
              <a:t>https://www.google.com/</a:t>
            </a:r>
            <a:r>
              <a:rPr lang="cs-CZ" dirty="0" err="1" smtClean="0"/>
              <a:t>search?q</a:t>
            </a:r>
            <a:r>
              <a:rPr lang="cs-CZ" dirty="0" smtClean="0"/>
              <a:t>=</a:t>
            </a:r>
            <a:r>
              <a:rPr lang="cs-CZ" dirty="0" err="1" smtClean="0"/>
              <a:t>tolstolobik+bílý&amp;tbm</a:t>
            </a:r>
            <a:r>
              <a:rPr lang="cs-CZ" dirty="0" smtClean="0"/>
              <a:t>=</a:t>
            </a:r>
            <a:r>
              <a:rPr lang="cs-CZ" dirty="0" err="1" smtClean="0"/>
              <a:t>isch&amp;ved</a:t>
            </a:r>
            <a:r>
              <a:rPr lang="cs-CZ" dirty="0" smtClean="0"/>
              <a:t>=2ahUKEwiznov_rrb3AhUkuqQKHfGSC_QQ2-cCegQIABAA&amp;oq=</a:t>
            </a:r>
            <a:r>
              <a:rPr lang="cs-CZ" dirty="0" err="1" smtClean="0"/>
              <a:t>tolstolobik+bílý&amp;gs_lcp</a:t>
            </a:r>
            <a:r>
              <a:rPr lang="cs-CZ" dirty="0" smtClean="0"/>
              <a:t>=CgNpbWcQAzIFCAAQgAQyBAgAEBg6BAgAEEM6CAgAELEDEIMBOggIABCABBCxAzoLCAAQgAQQsQMQgwE6BwgAELEDEEM6BAgAEB46BggAEAgQHlDtBFimNGCwOWgAcAB4AYABWogB7wqSAQIyNZgBAKABAaoBC2d3cy13aXotaW1nsAEAwAEB&amp;sclient=</a:t>
            </a:r>
            <a:r>
              <a:rPr lang="cs-CZ" dirty="0" err="1" smtClean="0"/>
              <a:t>img&amp;ei</a:t>
            </a:r>
            <a:r>
              <a:rPr lang="cs-CZ" dirty="0" smtClean="0"/>
              <a:t>=-lNqYrO5BaT0kgXxpa6gDw&amp;bih=358&amp;biw=758&amp;client=</a:t>
            </a:r>
            <a:r>
              <a:rPr lang="cs-CZ" dirty="0" err="1" smtClean="0"/>
              <a:t>opera&amp;hs</a:t>
            </a:r>
            <a:r>
              <a:rPr lang="cs-CZ" dirty="0" smtClean="0"/>
              <a:t>=ne3#imgrc=vH4hwOGy3W2gYM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82819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62396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1261</Words>
  <Application>Microsoft Office PowerPoint</Application>
  <PresentationFormat>Předvádění na obrazovce (4:3)</PresentationFormat>
  <Paragraphs>119</Paragraphs>
  <Slides>31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systému Office</vt:lpstr>
      <vt:lpstr>Carp farming</vt:lpstr>
      <vt:lpstr>Carp biology </vt:lpstr>
      <vt:lpstr>Carp biology</vt:lpstr>
      <vt:lpstr>Carp biology</vt:lpstr>
      <vt:lpstr>Carp  scales </vt:lpstr>
      <vt:lpstr>Prezentace aplikace PowerPoint</vt:lpstr>
      <vt:lpstr>Prezentace aplikace PowerPoint</vt:lpstr>
      <vt:lpstr>Prezentace aplikace PowerPoint</vt:lpstr>
      <vt:lpstr>Prezentace aplikace PowerPoint</vt:lpstr>
      <vt:lpstr>Carp breeding</vt:lpstr>
      <vt:lpstr>Economic cycles of carp</vt:lpstr>
      <vt:lpstr>Economic cycles of carp</vt:lpstr>
      <vt:lpstr>Types of ponds</vt:lpstr>
      <vt:lpstr>Types of ponds</vt:lpstr>
      <vt:lpstr>Other types of ponds and reservoirs</vt:lpstr>
      <vt:lpstr>Pond species</vt:lpstr>
      <vt:lpstr>Polycultural stock</vt:lpstr>
      <vt:lpstr>Examples: carp - tench </vt:lpstr>
      <vt:lpstr>Tench</vt:lpstr>
      <vt:lpstr>Polycultural stock</vt:lpstr>
      <vt:lpstr>Bighead carp</vt:lpstr>
      <vt:lpstr>Grass carp</vt:lpstr>
      <vt:lpstr>Polycultural stock</vt:lpstr>
      <vt:lpstr>Northern pike</vt:lpstr>
      <vt:lpstr>Zander</vt:lpstr>
      <vt:lpstr>Catfish</vt:lpstr>
      <vt:lpstr>Zooplankton- fish food</vt:lpstr>
      <vt:lpstr>Fish harvest</vt:lpstr>
      <vt:lpstr>Třeboň region</vt:lpstr>
      <vt:lpstr>Resources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Carp farming</dc:title>
  <dc:creator>user</dc:creator>
  <cp:lastModifiedBy>user</cp:lastModifiedBy>
  <cp:revision>21</cp:revision>
  <dcterms:created xsi:type="dcterms:W3CDTF">2022-10-09T12:16:57Z</dcterms:created>
  <dcterms:modified xsi:type="dcterms:W3CDTF">2022-10-14T17:48:25Z</dcterms:modified>
</cp:coreProperties>
</file>