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73" r:id="rId8"/>
    <p:sldId id="274" r:id="rId9"/>
    <p:sldId id="262" r:id="rId10"/>
    <p:sldId id="263" r:id="rId11"/>
    <p:sldId id="264" r:id="rId12"/>
    <p:sldId id="272" r:id="rId13"/>
    <p:sldId id="265" r:id="rId14"/>
    <p:sldId id="266" r:id="rId15"/>
    <p:sldId id="268" r:id="rId16"/>
    <p:sldId id="269" r:id="rId17"/>
    <p:sldId id="267" r:id="rId18"/>
  </p:sldIdLst>
  <p:sldSz cx="12192000" cy="6858000"/>
  <p:notesSz cx="6858000" cy="9144000"/>
  <p:defaultText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286" autoAdjust="0"/>
    <p:restoredTop sz="94660"/>
  </p:normalViewPr>
  <p:slideViewPr>
    <p:cSldViewPr snapToGrid="0">
      <p:cViewPr varScale="1">
        <p:scale>
          <a:sx n="63" d="100"/>
          <a:sy n="63" d="100"/>
        </p:scale>
        <p:origin x="83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tellysbilde">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4A687689-F464-A87E-5D13-AD0F60F61A35}"/>
              </a:ext>
            </a:extLst>
          </p:cNvPr>
          <p:cNvSpPr>
            <a:spLocks noGrp="1"/>
          </p:cNvSpPr>
          <p:nvPr>
            <p:ph type="ctrTitle"/>
          </p:nvPr>
        </p:nvSpPr>
        <p:spPr>
          <a:xfrm>
            <a:off x="1524000" y="1122363"/>
            <a:ext cx="9144000" cy="2387600"/>
          </a:xfrm>
        </p:spPr>
        <p:txBody>
          <a:bodyPr anchor="b"/>
          <a:lstStyle>
            <a:lvl1pPr algn="ctr">
              <a:defRPr sz="6000"/>
            </a:lvl1pPr>
          </a:lstStyle>
          <a:p>
            <a:r>
              <a:rPr lang="nb-NO"/>
              <a:t>Klikk for å redigere tittelstil</a:t>
            </a:r>
          </a:p>
        </p:txBody>
      </p:sp>
      <p:sp>
        <p:nvSpPr>
          <p:cNvPr id="3" name="Undertittel 2">
            <a:extLst>
              <a:ext uri="{FF2B5EF4-FFF2-40B4-BE49-F238E27FC236}">
                <a16:creationId xmlns:a16="http://schemas.microsoft.com/office/drawing/2014/main" id="{387FE8F1-F687-C149-6A54-2FCFCF0D918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b-NO"/>
              <a:t>Klikk for å redigere undertittelstil i malen</a:t>
            </a:r>
          </a:p>
        </p:txBody>
      </p:sp>
      <p:sp>
        <p:nvSpPr>
          <p:cNvPr id="4" name="Plassholder for dato 3">
            <a:extLst>
              <a:ext uri="{FF2B5EF4-FFF2-40B4-BE49-F238E27FC236}">
                <a16:creationId xmlns:a16="http://schemas.microsoft.com/office/drawing/2014/main" id="{6AA9D40F-7725-B02D-37EF-9C681DE16370}"/>
              </a:ext>
            </a:extLst>
          </p:cNvPr>
          <p:cNvSpPr>
            <a:spLocks noGrp="1"/>
          </p:cNvSpPr>
          <p:nvPr>
            <p:ph type="dt" sz="half" idx="10"/>
          </p:nvPr>
        </p:nvSpPr>
        <p:spPr/>
        <p:txBody>
          <a:bodyPr/>
          <a:lstStyle/>
          <a:p>
            <a:fld id="{64A59CD2-9748-4C88-9727-4E0C0249F813}" type="datetimeFigureOut">
              <a:rPr lang="nb-NO" smtClean="0"/>
              <a:t>22.12.2022</a:t>
            </a:fld>
            <a:endParaRPr lang="nb-NO"/>
          </a:p>
        </p:txBody>
      </p:sp>
      <p:sp>
        <p:nvSpPr>
          <p:cNvPr id="5" name="Plassholder for bunntekst 4">
            <a:extLst>
              <a:ext uri="{FF2B5EF4-FFF2-40B4-BE49-F238E27FC236}">
                <a16:creationId xmlns:a16="http://schemas.microsoft.com/office/drawing/2014/main" id="{31C3605B-EF2B-FD5B-D34C-BCED475DC753}"/>
              </a:ext>
            </a:extLst>
          </p:cNvPr>
          <p:cNvSpPr>
            <a:spLocks noGrp="1"/>
          </p:cNvSpPr>
          <p:nvPr>
            <p:ph type="ftr" sz="quarter" idx="11"/>
          </p:nvPr>
        </p:nvSpPr>
        <p:spPr/>
        <p:txBody>
          <a:bodyPr/>
          <a:lstStyle/>
          <a:p>
            <a:endParaRPr lang="nb-NO"/>
          </a:p>
        </p:txBody>
      </p:sp>
      <p:sp>
        <p:nvSpPr>
          <p:cNvPr id="6" name="Plassholder for lysbildenummer 5">
            <a:extLst>
              <a:ext uri="{FF2B5EF4-FFF2-40B4-BE49-F238E27FC236}">
                <a16:creationId xmlns:a16="http://schemas.microsoft.com/office/drawing/2014/main" id="{A22350C0-B555-68C6-22C7-5460162747D5}"/>
              </a:ext>
            </a:extLst>
          </p:cNvPr>
          <p:cNvSpPr>
            <a:spLocks noGrp="1"/>
          </p:cNvSpPr>
          <p:nvPr>
            <p:ph type="sldNum" sz="quarter" idx="12"/>
          </p:nvPr>
        </p:nvSpPr>
        <p:spPr/>
        <p:txBody>
          <a:bodyPr/>
          <a:lstStyle/>
          <a:p>
            <a:fld id="{7B8E9EEC-C4C9-40B3-9872-9C13DFA7076E}" type="slidenum">
              <a:rPr lang="nb-NO" smtClean="0"/>
              <a:t>‹#›</a:t>
            </a:fld>
            <a:endParaRPr lang="nb-NO"/>
          </a:p>
        </p:txBody>
      </p:sp>
    </p:spTree>
    <p:extLst>
      <p:ext uri="{BB962C8B-B14F-4D97-AF65-F5344CB8AC3E}">
        <p14:creationId xmlns:p14="http://schemas.microsoft.com/office/powerpoint/2010/main" val="1808529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tel og innho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1B36732D-7632-C5E3-7BFC-7FF56E090F96}"/>
              </a:ext>
            </a:extLst>
          </p:cNvPr>
          <p:cNvSpPr>
            <a:spLocks noGrp="1"/>
          </p:cNvSpPr>
          <p:nvPr>
            <p:ph type="title"/>
          </p:nvPr>
        </p:nvSpPr>
        <p:spPr/>
        <p:txBody>
          <a:bodyPr/>
          <a:lstStyle/>
          <a:p>
            <a:r>
              <a:rPr lang="nb-NO"/>
              <a:t>Klikk for å redigere tittelstil</a:t>
            </a:r>
          </a:p>
        </p:txBody>
      </p:sp>
      <p:sp>
        <p:nvSpPr>
          <p:cNvPr id="3" name="Plassholder for innhold 2">
            <a:extLst>
              <a:ext uri="{FF2B5EF4-FFF2-40B4-BE49-F238E27FC236}">
                <a16:creationId xmlns:a16="http://schemas.microsoft.com/office/drawing/2014/main" id="{DE899A9B-551C-D4A8-7050-184F5BEAA46D}"/>
              </a:ext>
            </a:extLst>
          </p:cNvPr>
          <p:cNvSpPr>
            <a:spLocks noGrp="1"/>
          </p:cNvSpPr>
          <p:nvPr>
            <p:ph idx="1"/>
          </p:nvPr>
        </p:nvSpPr>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4" name="Plassholder for dato 3">
            <a:extLst>
              <a:ext uri="{FF2B5EF4-FFF2-40B4-BE49-F238E27FC236}">
                <a16:creationId xmlns:a16="http://schemas.microsoft.com/office/drawing/2014/main" id="{D79920C9-DCEC-2A47-5EC1-26F05E69C258}"/>
              </a:ext>
            </a:extLst>
          </p:cNvPr>
          <p:cNvSpPr>
            <a:spLocks noGrp="1"/>
          </p:cNvSpPr>
          <p:nvPr>
            <p:ph type="dt" sz="half" idx="10"/>
          </p:nvPr>
        </p:nvSpPr>
        <p:spPr/>
        <p:txBody>
          <a:bodyPr/>
          <a:lstStyle/>
          <a:p>
            <a:fld id="{64A59CD2-9748-4C88-9727-4E0C0249F813}" type="datetimeFigureOut">
              <a:rPr lang="nb-NO" smtClean="0"/>
              <a:t>22.12.2022</a:t>
            </a:fld>
            <a:endParaRPr lang="nb-NO"/>
          </a:p>
        </p:txBody>
      </p:sp>
      <p:sp>
        <p:nvSpPr>
          <p:cNvPr id="5" name="Plassholder for bunntekst 4">
            <a:extLst>
              <a:ext uri="{FF2B5EF4-FFF2-40B4-BE49-F238E27FC236}">
                <a16:creationId xmlns:a16="http://schemas.microsoft.com/office/drawing/2014/main" id="{07F6B214-EA04-3673-1B92-F45C5651189F}"/>
              </a:ext>
            </a:extLst>
          </p:cNvPr>
          <p:cNvSpPr>
            <a:spLocks noGrp="1"/>
          </p:cNvSpPr>
          <p:nvPr>
            <p:ph type="ftr" sz="quarter" idx="11"/>
          </p:nvPr>
        </p:nvSpPr>
        <p:spPr/>
        <p:txBody>
          <a:bodyPr/>
          <a:lstStyle/>
          <a:p>
            <a:endParaRPr lang="nb-NO"/>
          </a:p>
        </p:txBody>
      </p:sp>
      <p:sp>
        <p:nvSpPr>
          <p:cNvPr id="6" name="Plassholder for lysbildenummer 5">
            <a:extLst>
              <a:ext uri="{FF2B5EF4-FFF2-40B4-BE49-F238E27FC236}">
                <a16:creationId xmlns:a16="http://schemas.microsoft.com/office/drawing/2014/main" id="{A44652FB-6705-2CA6-06DA-13A20EE36340}"/>
              </a:ext>
            </a:extLst>
          </p:cNvPr>
          <p:cNvSpPr>
            <a:spLocks noGrp="1"/>
          </p:cNvSpPr>
          <p:nvPr>
            <p:ph type="sldNum" sz="quarter" idx="12"/>
          </p:nvPr>
        </p:nvSpPr>
        <p:spPr/>
        <p:txBody>
          <a:bodyPr/>
          <a:lstStyle/>
          <a:p>
            <a:fld id="{7B8E9EEC-C4C9-40B3-9872-9C13DFA7076E}" type="slidenum">
              <a:rPr lang="nb-NO" smtClean="0"/>
              <a:t>‹#›</a:t>
            </a:fld>
            <a:endParaRPr lang="nb-NO"/>
          </a:p>
        </p:txBody>
      </p:sp>
    </p:spTree>
    <p:extLst>
      <p:ext uri="{BB962C8B-B14F-4D97-AF65-F5344CB8AC3E}">
        <p14:creationId xmlns:p14="http://schemas.microsoft.com/office/powerpoint/2010/main" val="32973180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Deloverskrift">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7428266B-0A9B-8E8F-2E33-EAA087B01A37}"/>
              </a:ext>
            </a:extLst>
          </p:cNvPr>
          <p:cNvSpPr>
            <a:spLocks noGrp="1"/>
          </p:cNvSpPr>
          <p:nvPr>
            <p:ph type="title"/>
          </p:nvPr>
        </p:nvSpPr>
        <p:spPr>
          <a:xfrm>
            <a:off x="831850" y="1709738"/>
            <a:ext cx="10515600" cy="2852737"/>
          </a:xfrm>
        </p:spPr>
        <p:txBody>
          <a:bodyPr anchor="b"/>
          <a:lstStyle>
            <a:lvl1pPr>
              <a:defRPr sz="6000"/>
            </a:lvl1pPr>
          </a:lstStyle>
          <a:p>
            <a:r>
              <a:rPr lang="nb-NO"/>
              <a:t>Klikk for å redigere tittelstil</a:t>
            </a:r>
          </a:p>
        </p:txBody>
      </p:sp>
      <p:sp>
        <p:nvSpPr>
          <p:cNvPr id="3" name="Plassholder for tekst 2">
            <a:extLst>
              <a:ext uri="{FF2B5EF4-FFF2-40B4-BE49-F238E27FC236}">
                <a16:creationId xmlns:a16="http://schemas.microsoft.com/office/drawing/2014/main" id="{0EEE90FF-E1A0-68AC-ACAA-A605AF62F00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b-NO"/>
              <a:t>Klikk for å redigere tekststiler i malen</a:t>
            </a:r>
          </a:p>
        </p:txBody>
      </p:sp>
      <p:sp>
        <p:nvSpPr>
          <p:cNvPr id="4" name="Plassholder for dato 3">
            <a:extLst>
              <a:ext uri="{FF2B5EF4-FFF2-40B4-BE49-F238E27FC236}">
                <a16:creationId xmlns:a16="http://schemas.microsoft.com/office/drawing/2014/main" id="{B722977B-1FF1-7C3C-A58D-B46F5BBA5039}"/>
              </a:ext>
            </a:extLst>
          </p:cNvPr>
          <p:cNvSpPr>
            <a:spLocks noGrp="1"/>
          </p:cNvSpPr>
          <p:nvPr>
            <p:ph type="dt" sz="half" idx="10"/>
          </p:nvPr>
        </p:nvSpPr>
        <p:spPr/>
        <p:txBody>
          <a:bodyPr/>
          <a:lstStyle/>
          <a:p>
            <a:fld id="{64A59CD2-9748-4C88-9727-4E0C0249F813}" type="datetimeFigureOut">
              <a:rPr lang="nb-NO" smtClean="0"/>
              <a:t>22.12.2022</a:t>
            </a:fld>
            <a:endParaRPr lang="nb-NO"/>
          </a:p>
        </p:txBody>
      </p:sp>
      <p:sp>
        <p:nvSpPr>
          <p:cNvPr id="5" name="Plassholder for bunntekst 4">
            <a:extLst>
              <a:ext uri="{FF2B5EF4-FFF2-40B4-BE49-F238E27FC236}">
                <a16:creationId xmlns:a16="http://schemas.microsoft.com/office/drawing/2014/main" id="{9C20CF21-C3A9-6B15-9F59-C496ABC4A591}"/>
              </a:ext>
            </a:extLst>
          </p:cNvPr>
          <p:cNvSpPr>
            <a:spLocks noGrp="1"/>
          </p:cNvSpPr>
          <p:nvPr>
            <p:ph type="ftr" sz="quarter" idx="11"/>
          </p:nvPr>
        </p:nvSpPr>
        <p:spPr/>
        <p:txBody>
          <a:bodyPr/>
          <a:lstStyle/>
          <a:p>
            <a:endParaRPr lang="nb-NO"/>
          </a:p>
        </p:txBody>
      </p:sp>
      <p:sp>
        <p:nvSpPr>
          <p:cNvPr id="6" name="Plassholder for lysbildenummer 5">
            <a:extLst>
              <a:ext uri="{FF2B5EF4-FFF2-40B4-BE49-F238E27FC236}">
                <a16:creationId xmlns:a16="http://schemas.microsoft.com/office/drawing/2014/main" id="{C5395F63-21D5-E1FB-A3D8-0A36405EB50B}"/>
              </a:ext>
            </a:extLst>
          </p:cNvPr>
          <p:cNvSpPr>
            <a:spLocks noGrp="1"/>
          </p:cNvSpPr>
          <p:nvPr>
            <p:ph type="sldNum" sz="quarter" idx="12"/>
          </p:nvPr>
        </p:nvSpPr>
        <p:spPr/>
        <p:txBody>
          <a:bodyPr/>
          <a:lstStyle/>
          <a:p>
            <a:fld id="{7B8E9EEC-C4C9-40B3-9872-9C13DFA7076E}" type="slidenum">
              <a:rPr lang="nb-NO" smtClean="0"/>
              <a:t>‹#›</a:t>
            </a:fld>
            <a:endParaRPr lang="nb-NO"/>
          </a:p>
        </p:txBody>
      </p:sp>
    </p:spTree>
    <p:extLst>
      <p:ext uri="{BB962C8B-B14F-4D97-AF65-F5344CB8AC3E}">
        <p14:creationId xmlns:p14="http://schemas.microsoft.com/office/powerpoint/2010/main" val="15523477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nholdsdeler">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215A1361-49CF-CC8D-6CFA-418ABCA3F4F6}"/>
              </a:ext>
            </a:extLst>
          </p:cNvPr>
          <p:cNvSpPr>
            <a:spLocks noGrp="1"/>
          </p:cNvSpPr>
          <p:nvPr>
            <p:ph type="title"/>
          </p:nvPr>
        </p:nvSpPr>
        <p:spPr/>
        <p:txBody>
          <a:bodyPr/>
          <a:lstStyle/>
          <a:p>
            <a:r>
              <a:rPr lang="nb-NO"/>
              <a:t>Klikk for å redigere tittelstil</a:t>
            </a:r>
          </a:p>
        </p:txBody>
      </p:sp>
      <p:sp>
        <p:nvSpPr>
          <p:cNvPr id="3" name="Plassholder for innhold 2">
            <a:extLst>
              <a:ext uri="{FF2B5EF4-FFF2-40B4-BE49-F238E27FC236}">
                <a16:creationId xmlns:a16="http://schemas.microsoft.com/office/drawing/2014/main" id="{BD0B1B7C-D7D5-E21C-ADB1-02338A8F969F}"/>
              </a:ext>
            </a:extLst>
          </p:cNvPr>
          <p:cNvSpPr>
            <a:spLocks noGrp="1"/>
          </p:cNvSpPr>
          <p:nvPr>
            <p:ph sz="half" idx="1"/>
          </p:nvPr>
        </p:nvSpPr>
        <p:spPr>
          <a:xfrm>
            <a:off x="838200" y="1825625"/>
            <a:ext cx="5181600" cy="4351338"/>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4" name="Plassholder for innhold 3">
            <a:extLst>
              <a:ext uri="{FF2B5EF4-FFF2-40B4-BE49-F238E27FC236}">
                <a16:creationId xmlns:a16="http://schemas.microsoft.com/office/drawing/2014/main" id="{A8A1C993-6C84-FD55-5B19-481F872B751E}"/>
              </a:ext>
            </a:extLst>
          </p:cNvPr>
          <p:cNvSpPr>
            <a:spLocks noGrp="1"/>
          </p:cNvSpPr>
          <p:nvPr>
            <p:ph sz="half" idx="2"/>
          </p:nvPr>
        </p:nvSpPr>
        <p:spPr>
          <a:xfrm>
            <a:off x="6172200" y="1825625"/>
            <a:ext cx="5181600" cy="4351338"/>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5" name="Plassholder for dato 4">
            <a:extLst>
              <a:ext uri="{FF2B5EF4-FFF2-40B4-BE49-F238E27FC236}">
                <a16:creationId xmlns:a16="http://schemas.microsoft.com/office/drawing/2014/main" id="{4462C57A-8FB2-C951-5893-07C96DB4EE17}"/>
              </a:ext>
            </a:extLst>
          </p:cNvPr>
          <p:cNvSpPr>
            <a:spLocks noGrp="1"/>
          </p:cNvSpPr>
          <p:nvPr>
            <p:ph type="dt" sz="half" idx="10"/>
          </p:nvPr>
        </p:nvSpPr>
        <p:spPr/>
        <p:txBody>
          <a:bodyPr/>
          <a:lstStyle/>
          <a:p>
            <a:fld id="{64A59CD2-9748-4C88-9727-4E0C0249F813}" type="datetimeFigureOut">
              <a:rPr lang="nb-NO" smtClean="0"/>
              <a:t>22.12.2022</a:t>
            </a:fld>
            <a:endParaRPr lang="nb-NO"/>
          </a:p>
        </p:txBody>
      </p:sp>
      <p:sp>
        <p:nvSpPr>
          <p:cNvPr id="6" name="Plassholder for bunntekst 5">
            <a:extLst>
              <a:ext uri="{FF2B5EF4-FFF2-40B4-BE49-F238E27FC236}">
                <a16:creationId xmlns:a16="http://schemas.microsoft.com/office/drawing/2014/main" id="{31D77D2F-5B36-1F81-79A0-0FA23A6B21BE}"/>
              </a:ext>
            </a:extLst>
          </p:cNvPr>
          <p:cNvSpPr>
            <a:spLocks noGrp="1"/>
          </p:cNvSpPr>
          <p:nvPr>
            <p:ph type="ftr" sz="quarter" idx="11"/>
          </p:nvPr>
        </p:nvSpPr>
        <p:spPr/>
        <p:txBody>
          <a:bodyPr/>
          <a:lstStyle/>
          <a:p>
            <a:endParaRPr lang="nb-NO"/>
          </a:p>
        </p:txBody>
      </p:sp>
      <p:sp>
        <p:nvSpPr>
          <p:cNvPr id="7" name="Plassholder for lysbildenummer 6">
            <a:extLst>
              <a:ext uri="{FF2B5EF4-FFF2-40B4-BE49-F238E27FC236}">
                <a16:creationId xmlns:a16="http://schemas.microsoft.com/office/drawing/2014/main" id="{CB4A4959-9B20-1F9D-6036-34B2FBF6E23D}"/>
              </a:ext>
            </a:extLst>
          </p:cNvPr>
          <p:cNvSpPr>
            <a:spLocks noGrp="1"/>
          </p:cNvSpPr>
          <p:nvPr>
            <p:ph type="sldNum" sz="quarter" idx="12"/>
          </p:nvPr>
        </p:nvSpPr>
        <p:spPr/>
        <p:txBody>
          <a:bodyPr/>
          <a:lstStyle/>
          <a:p>
            <a:fld id="{7B8E9EEC-C4C9-40B3-9872-9C13DFA7076E}" type="slidenum">
              <a:rPr lang="nb-NO" smtClean="0"/>
              <a:t>‹#›</a:t>
            </a:fld>
            <a:endParaRPr lang="nb-NO"/>
          </a:p>
        </p:txBody>
      </p:sp>
    </p:spTree>
    <p:extLst>
      <p:ext uri="{BB962C8B-B14F-4D97-AF65-F5344CB8AC3E}">
        <p14:creationId xmlns:p14="http://schemas.microsoft.com/office/powerpoint/2010/main" val="441246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992962F4-5E3F-84E1-B919-7C3C9ECC0547}"/>
              </a:ext>
            </a:extLst>
          </p:cNvPr>
          <p:cNvSpPr>
            <a:spLocks noGrp="1"/>
          </p:cNvSpPr>
          <p:nvPr>
            <p:ph type="title"/>
          </p:nvPr>
        </p:nvSpPr>
        <p:spPr>
          <a:xfrm>
            <a:off x="839788" y="365125"/>
            <a:ext cx="10515600" cy="1325563"/>
          </a:xfrm>
        </p:spPr>
        <p:txBody>
          <a:bodyPr/>
          <a:lstStyle/>
          <a:p>
            <a:r>
              <a:rPr lang="nb-NO"/>
              <a:t>Klikk for å redigere tittelstil</a:t>
            </a:r>
          </a:p>
        </p:txBody>
      </p:sp>
      <p:sp>
        <p:nvSpPr>
          <p:cNvPr id="3" name="Plassholder for tekst 2">
            <a:extLst>
              <a:ext uri="{FF2B5EF4-FFF2-40B4-BE49-F238E27FC236}">
                <a16:creationId xmlns:a16="http://schemas.microsoft.com/office/drawing/2014/main" id="{11C21C64-6162-BF2B-EAE1-08C554B833A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a:t>Klikk for å redigere tekststiler i malen</a:t>
            </a:r>
          </a:p>
        </p:txBody>
      </p:sp>
      <p:sp>
        <p:nvSpPr>
          <p:cNvPr id="4" name="Plassholder for innhold 3">
            <a:extLst>
              <a:ext uri="{FF2B5EF4-FFF2-40B4-BE49-F238E27FC236}">
                <a16:creationId xmlns:a16="http://schemas.microsoft.com/office/drawing/2014/main" id="{189AD907-65FF-80D1-52A3-F47EF1928618}"/>
              </a:ext>
            </a:extLst>
          </p:cNvPr>
          <p:cNvSpPr>
            <a:spLocks noGrp="1"/>
          </p:cNvSpPr>
          <p:nvPr>
            <p:ph sz="half" idx="2"/>
          </p:nvPr>
        </p:nvSpPr>
        <p:spPr>
          <a:xfrm>
            <a:off x="839788" y="2505075"/>
            <a:ext cx="5157787" cy="3684588"/>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5" name="Plassholder for tekst 4">
            <a:extLst>
              <a:ext uri="{FF2B5EF4-FFF2-40B4-BE49-F238E27FC236}">
                <a16:creationId xmlns:a16="http://schemas.microsoft.com/office/drawing/2014/main" id="{FCBC01F1-5A07-37A1-E0A2-AD31F5CBD5F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a:t>Klikk for å redigere tekststiler i malen</a:t>
            </a:r>
          </a:p>
        </p:txBody>
      </p:sp>
      <p:sp>
        <p:nvSpPr>
          <p:cNvPr id="6" name="Plassholder for innhold 5">
            <a:extLst>
              <a:ext uri="{FF2B5EF4-FFF2-40B4-BE49-F238E27FC236}">
                <a16:creationId xmlns:a16="http://schemas.microsoft.com/office/drawing/2014/main" id="{2B77BCB7-A295-B585-24B2-0D7EC5C627AF}"/>
              </a:ext>
            </a:extLst>
          </p:cNvPr>
          <p:cNvSpPr>
            <a:spLocks noGrp="1"/>
          </p:cNvSpPr>
          <p:nvPr>
            <p:ph sz="quarter" idx="4"/>
          </p:nvPr>
        </p:nvSpPr>
        <p:spPr>
          <a:xfrm>
            <a:off x="6172200" y="2505075"/>
            <a:ext cx="5183188" cy="3684588"/>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7" name="Plassholder for dato 6">
            <a:extLst>
              <a:ext uri="{FF2B5EF4-FFF2-40B4-BE49-F238E27FC236}">
                <a16:creationId xmlns:a16="http://schemas.microsoft.com/office/drawing/2014/main" id="{71813419-FFCD-93C4-DCDA-64945B4E69E8}"/>
              </a:ext>
            </a:extLst>
          </p:cNvPr>
          <p:cNvSpPr>
            <a:spLocks noGrp="1"/>
          </p:cNvSpPr>
          <p:nvPr>
            <p:ph type="dt" sz="half" idx="10"/>
          </p:nvPr>
        </p:nvSpPr>
        <p:spPr/>
        <p:txBody>
          <a:bodyPr/>
          <a:lstStyle/>
          <a:p>
            <a:fld id="{64A59CD2-9748-4C88-9727-4E0C0249F813}" type="datetimeFigureOut">
              <a:rPr lang="nb-NO" smtClean="0"/>
              <a:t>22.12.2022</a:t>
            </a:fld>
            <a:endParaRPr lang="nb-NO"/>
          </a:p>
        </p:txBody>
      </p:sp>
      <p:sp>
        <p:nvSpPr>
          <p:cNvPr id="8" name="Plassholder for bunntekst 7">
            <a:extLst>
              <a:ext uri="{FF2B5EF4-FFF2-40B4-BE49-F238E27FC236}">
                <a16:creationId xmlns:a16="http://schemas.microsoft.com/office/drawing/2014/main" id="{7BFDAF24-6D6C-8F0C-A8C7-DDEB7F4594CB}"/>
              </a:ext>
            </a:extLst>
          </p:cNvPr>
          <p:cNvSpPr>
            <a:spLocks noGrp="1"/>
          </p:cNvSpPr>
          <p:nvPr>
            <p:ph type="ftr" sz="quarter" idx="11"/>
          </p:nvPr>
        </p:nvSpPr>
        <p:spPr/>
        <p:txBody>
          <a:bodyPr/>
          <a:lstStyle/>
          <a:p>
            <a:endParaRPr lang="nb-NO"/>
          </a:p>
        </p:txBody>
      </p:sp>
      <p:sp>
        <p:nvSpPr>
          <p:cNvPr id="9" name="Plassholder for lysbildenummer 8">
            <a:extLst>
              <a:ext uri="{FF2B5EF4-FFF2-40B4-BE49-F238E27FC236}">
                <a16:creationId xmlns:a16="http://schemas.microsoft.com/office/drawing/2014/main" id="{277291E1-39F4-D278-FFDA-6985CA6BE1E1}"/>
              </a:ext>
            </a:extLst>
          </p:cNvPr>
          <p:cNvSpPr>
            <a:spLocks noGrp="1"/>
          </p:cNvSpPr>
          <p:nvPr>
            <p:ph type="sldNum" sz="quarter" idx="12"/>
          </p:nvPr>
        </p:nvSpPr>
        <p:spPr/>
        <p:txBody>
          <a:bodyPr/>
          <a:lstStyle/>
          <a:p>
            <a:fld id="{7B8E9EEC-C4C9-40B3-9872-9C13DFA7076E}" type="slidenum">
              <a:rPr lang="nb-NO" smtClean="0"/>
              <a:t>‹#›</a:t>
            </a:fld>
            <a:endParaRPr lang="nb-NO"/>
          </a:p>
        </p:txBody>
      </p:sp>
    </p:spTree>
    <p:extLst>
      <p:ext uri="{BB962C8B-B14F-4D97-AF65-F5344CB8AC3E}">
        <p14:creationId xmlns:p14="http://schemas.microsoft.com/office/powerpoint/2010/main" val="1929757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Bare tittel">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E18C0F50-3EBE-4EF4-D00E-370C46993EE3}"/>
              </a:ext>
            </a:extLst>
          </p:cNvPr>
          <p:cNvSpPr>
            <a:spLocks noGrp="1"/>
          </p:cNvSpPr>
          <p:nvPr>
            <p:ph type="title"/>
          </p:nvPr>
        </p:nvSpPr>
        <p:spPr/>
        <p:txBody>
          <a:bodyPr/>
          <a:lstStyle/>
          <a:p>
            <a:r>
              <a:rPr lang="nb-NO"/>
              <a:t>Klikk for å redigere tittelstil</a:t>
            </a:r>
          </a:p>
        </p:txBody>
      </p:sp>
      <p:sp>
        <p:nvSpPr>
          <p:cNvPr id="3" name="Plassholder for dato 2">
            <a:extLst>
              <a:ext uri="{FF2B5EF4-FFF2-40B4-BE49-F238E27FC236}">
                <a16:creationId xmlns:a16="http://schemas.microsoft.com/office/drawing/2014/main" id="{0017538A-FCAC-8FB9-6E15-F817668D089D}"/>
              </a:ext>
            </a:extLst>
          </p:cNvPr>
          <p:cNvSpPr>
            <a:spLocks noGrp="1"/>
          </p:cNvSpPr>
          <p:nvPr>
            <p:ph type="dt" sz="half" idx="10"/>
          </p:nvPr>
        </p:nvSpPr>
        <p:spPr/>
        <p:txBody>
          <a:bodyPr/>
          <a:lstStyle/>
          <a:p>
            <a:fld id="{64A59CD2-9748-4C88-9727-4E0C0249F813}" type="datetimeFigureOut">
              <a:rPr lang="nb-NO" smtClean="0"/>
              <a:t>22.12.2022</a:t>
            </a:fld>
            <a:endParaRPr lang="nb-NO"/>
          </a:p>
        </p:txBody>
      </p:sp>
      <p:sp>
        <p:nvSpPr>
          <p:cNvPr id="4" name="Plassholder for bunntekst 3">
            <a:extLst>
              <a:ext uri="{FF2B5EF4-FFF2-40B4-BE49-F238E27FC236}">
                <a16:creationId xmlns:a16="http://schemas.microsoft.com/office/drawing/2014/main" id="{776E95AB-D2F7-8ADE-B6BA-727BDA0A7AD5}"/>
              </a:ext>
            </a:extLst>
          </p:cNvPr>
          <p:cNvSpPr>
            <a:spLocks noGrp="1"/>
          </p:cNvSpPr>
          <p:nvPr>
            <p:ph type="ftr" sz="quarter" idx="11"/>
          </p:nvPr>
        </p:nvSpPr>
        <p:spPr/>
        <p:txBody>
          <a:bodyPr/>
          <a:lstStyle/>
          <a:p>
            <a:endParaRPr lang="nb-NO"/>
          </a:p>
        </p:txBody>
      </p:sp>
      <p:sp>
        <p:nvSpPr>
          <p:cNvPr id="5" name="Plassholder for lysbildenummer 4">
            <a:extLst>
              <a:ext uri="{FF2B5EF4-FFF2-40B4-BE49-F238E27FC236}">
                <a16:creationId xmlns:a16="http://schemas.microsoft.com/office/drawing/2014/main" id="{E7B0734B-0FF9-674F-6E8E-927348B998AE}"/>
              </a:ext>
            </a:extLst>
          </p:cNvPr>
          <p:cNvSpPr>
            <a:spLocks noGrp="1"/>
          </p:cNvSpPr>
          <p:nvPr>
            <p:ph type="sldNum" sz="quarter" idx="12"/>
          </p:nvPr>
        </p:nvSpPr>
        <p:spPr/>
        <p:txBody>
          <a:bodyPr/>
          <a:lstStyle/>
          <a:p>
            <a:fld id="{7B8E9EEC-C4C9-40B3-9872-9C13DFA7076E}" type="slidenum">
              <a:rPr lang="nb-NO" smtClean="0"/>
              <a:t>‹#›</a:t>
            </a:fld>
            <a:endParaRPr lang="nb-NO"/>
          </a:p>
        </p:txBody>
      </p:sp>
    </p:spTree>
    <p:extLst>
      <p:ext uri="{BB962C8B-B14F-4D97-AF65-F5344CB8AC3E}">
        <p14:creationId xmlns:p14="http://schemas.microsoft.com/office/powerpoint/2010/main" val="33525355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Plassholder for dato 1">
            <a:extLst>
              <a:ext uri="{FF2B5EF4-FFF2-40B4-BE49-F238E27FC236}">
                <a16:creationId xmlns:a16="http://schemas.microsoft.com/office/drawing/2014/main" id="{8BB286B1-36FB-AE58-04FB-73049C2CA0A3}"/>
              </a:ext>
            </a:extLst>
          </p:cNvPr>
          <p:cNvSpPr>
            <a:spLocks noGrp="1"/>
          </p:cNvSpPr>
          <p:nvPr>
            <p:ph type="dt" sz="half" idx="10"/>
          </p:nvPr>
        </p:nvSpPr>
        <p:spPr/>
        <p:txBody>
          <a:bodyPr/>
          <a:lstStyle/>
          <a:p>
            <a:fld id="{64A59CD2-9748-4C88-9727-4E0C0249F813}" type="datetimeFigureOut">
              <a:rPr lang="nb-NO" smtClean="0"/>
              <a:t>22.12.2022</a:t>
            </a:fld>
            <a:endParaRPr lang="nb-NO"/>
          </a:p>
        </p:txBody>
      </p:sp>
      <p:sp>
        <p:nvSpPr>
          <p:cNvPr id="3" name="Plassholder for bunntekst 2">
            <a:extLst>
              <a:ext uri="{FF2B5EF4-FFF2-40B4-BE49-F238E27FC236}">
                <a16:creationId xmlns:a16="http://schemas.microsoft.com/office/drawing/2014/main" id="{F534A9D1-DA62-1E31-898E-6E3D2E4B884A}"/>
              </a:ext>
            </a:extLst>
          </p:cNvPr>
          <p:cNvSpPr>
            <a:spLocks noGrp="1"/>
          </p:cNvSpPr>
          <p:nvPr>
            <p:ph type="ftr" sz="quarter" idx="11"/>
          </p:nvPr>
        </p:nvSpPr>
        <p:spPr/>
        <p:txBody>
          <a:bodyPr/>
          <a:lstStyle/>
          <a:p>
            <a:endParaRPr lang="nb-NO"/>
          </a:p>
        </p:txBody>
      </p:sp>
      <p:sp>
        <p:nvSpPr>
          <p:cNvPr id="4" name="Plassholder for lysbildenummer 3">
            <a:extLst>
              <a:ext uri="{FF2B5EF4-FFF2-40B4-BE49-F238E27FC236}">
                <a16:creationId xmlns:a16="http://schemas.microsoft.com/office/drawing/2014/main" id="{54BE02FF-B0E8-B76E-3208-12A6FBE4E8AD}"/>
              </a:ext>
            </a:extLst>
          </p:cNvPr>
          <p:cNvSpPr>
            <a:spLocks noGrp="1"/>
          </p:cNvSpPr>
          <p:nvPr>
            <p:ph type="sldNum" sz="quarter" idx="12"/>
          </p:nvPr>
        </p:nvSpPr>
        <p:spPr/>
        <p:txBody>
          <a:bodyPr/>
          <a:lstStyle/>
          <a:p>
            <a:fld id="{7B8E9EEC-C4C9-40B3-9872-9C13DFA7076E}" type="slidenum">
              <a:rPr lang="nb-NO" smtClean="0"/>
              <a:t>‹#›</a:t>
            </a:fld>
            <a:endParaRPr lang="nb-NO"/>
          </a:p>
        </p:txBody>
      </p:sp>
    </p:spTree>
    <p:extLst>
      <p:ext uri="{BB962C8B-B14F-4D97-AF65-F5344CB8AC3E}">
        <p14:creationId xmlns:p14="http://schemas.microsoft.com/office/powerpoint/2010/main" val="27695118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nhold med tekst">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96D53AC0-5E32-0019-C51E-96A9A2DCF8D8}"/>
              </a:ext>
            </a:extLst>
          </p:cNvPr>
          <p:cNvSpPr>
            <a:spLocks noGrp="1"/>
          </p:cNvSpPr>
          <p:nvPr>
            <p:ph type="title"/>
          </p:nvPr>
        </p:nvSpPr>
        <p:spPr>
          <a:xfrm>
            <a:off x="839788" y="457200"/>
            <a:ext cx="3932237" cy="1600200"/>
          </a:xfrm>
        </p:spPr>
        <p:txBody>
          <a:bodyPr anchor="b"/>
          <a:lstStyle>
            <a:lvl1pPr>
              <a:defRPr sz="3200"/>
            </a:lvl1pPr>
          </a:lstStyle>
          <a:p>
            <a:r>
              <a:rPr lang="nb-NO"/>
              <a:t>Klikk for å redigere tittelstil</a:t>
            </a:r>
          </a:p>
        </p:txBody>
      </p:sp>
      <p:sp>
        <p:nvSpPr>
          <p:cNvPr id="3" name="Plassholder for innhold 2">
            <a:extLst>
              <a:ext uri="{FF2B5EF4-FFF2-40B4-BE49-F238E27FC236}">
                <a16:creationId xmlns:a16="http://schemas.microsoft.com/office/drawing/2014/main" id="{7DA37D12-42D3-AD53-7C79-B7947525088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4" name="Plassholder for tekst 3">
            <a:extLst>
              <a:ext uri="{FF2B5EF4-FFF2-40B4-BE49-F238E27FC236}">
                <a16:creationId xmlns:a16="http://schemas.microsoft.com/office/drawing/2014/main" id="{2A40401B-E41A-D184-BFAF-71DECE761F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b-NO"/>
              <a:t>Klikk for å redigere tekststiler i malen</a:t>
            </a:r>
          </a:p>
        </p:txBody>
      </p:sp>
      <p:sp>
        <p:nvSpPr>
          <p:cNvPr id="5" name="Plassholder for dato 4">
            <a:extLst>
              <a:ext uri="{FF2B5EF4-FFF2-40B4-BE49-F238E27FC236}">
                <a16:creationId xmlns:a16="http://schemas.microsoft.com/office/drawing/2014/main" id="{98D53D20-0FBB-63F4-335A-18B64EF9B0A9}"/>
              </a:ext>
            </a:extLst>
          </p:cNvPr>
          <p:cNvSpPr>
            <a:spLocks noGrp="1"/>
          </p:cNvSpPr>
          <p:nvPr>
            <p:ph type="dt" sz="half" idx="10"/>
          </p:nvPr>
        </p:nvSpPr>
        <p:spPr/>
        <p:txBody>
          <a:bodyPr/>
          <a:lstStyle/>
          <a:p>
            <a:fld id="{64A59CD2-9748-4C88-9727-4E0C0249F813}" type="datetimeFigureOut">
              <a:rPr lang="nb-NO" smtClean="0"/>
              <a:t>22.12.2022</a:t>
            </a:fld>
            <a:endParaRPr lang="nb-NO"/>
          </a:p>
        </p:txBody>
      </p:sp>
      <p:sp>
        <p:nvSpPr>
          <p:cNvPr id="6" name="Plassholder for bunntekst 5">
            <a:extLst>
              <a:ext uri="{FF2B5EF4-FFF2-40B4-BE49-F238E27FC236}">
                <a16:creationId xmlns:a16="http://schemas.microsoft.com/office/drawing/2014/main" id="{DD39F90D-38A6-02B6-CB07-A0F57CB7D63F}"/>
              </a:ext>
            </a:extLst>
          </p:cNvPr>
          <p:cNvSpPr>
            <a:spLocks noGrp="1"/>
          </p:cNvSpPr>
          <p:nvPr>
            <p:ph type="ftr" sz="quarter" idx="11"/>
          </p:nvPr>
        </p:nvSpPr>
        <p:spPr/>
        <p:txBody>
          <a:bodyPr/>
          <a:lstStyle/>
          <a:p>
            <a:endParaRPr lang="nb-NO"/>
          </a:p>
        </p:txBody>
      </p:sp>
      <p:sp>
        <p:nvSpPr>
          <p:cNvPr id="7" name="Plassholder for lysbildenummer 6">
            <a:extLst>
              <a:ext uri="{FF2B5EF4-FFF2-40B4-BE49-F238E27FC236}">
                <a16:creationId xmlns:a16="http://schemas.microsoft.com/office/drawing/2014/main" id="{D828014F-A130-80A0-F163-56B3E5BDCDB7}"/>
              </a:ext>
            </a:extLst>
          </p:cNvPr>
          <p:cNvSpPr>
            <a:spLocks noGrp="1"/>
          </p:cNvSpPr>
          <p:nvPr>
            <p:ph type="sldNum" sz="quarter" idx="12"/>
          </p:nvPr>
        </p:nvSpPr>
        <p:spPr/>
        <p:txBody>
          <a:bodyPr/>
          <a:lstStyle/>
          <a:p>
            <a:fld id="{7B8E9EEC-C4C9-40B3-9872-9C13DFA7076E}" type="slidenum">
              <a:rPr lang="nb-NO" smtClean="0"/>
              <a:t>‹#›</a:t>
            </a:fld>
            <a:endParaRPr lang="nb-NO"/>
          </a:p>
        </p:txBody>
      </p:sp>
    </p:spTree>
    <p:extLst>
      <p:ext uri="{BB962C8B-B14F-4D97-AF65-F5344CB8AC3E}">
        <p14:creationId xmlns:p14="http://schemas.microsoft.com/office/powerpoint/2010/main" val="1760764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e med tekst">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E43E03A2-6FAD-F230-52F5-DDD5283A5A91}"/>
              </a:ext>
            </a:extLst>
          </p:cNvPr>
          <p:cNvSpPr>
            <a:spLocks noGrp="1"/>
          </p:cNvSpPr>
          <p:nvPr>
            <p:ph type="title"/>
          </p:nvPr>
        </p:nvSpPr>
        <p:spPr>
          <a:xfrm>
            <a:off x="839788" y="457200"/>
            <a:ext cx="3932237" cy="1600200"/>
          </a:xfrm>
        </p:spPr>
        <p:txBody>
          <a:bodyPr anchor="b"/>
          <a:lstStyle>
            <a:lvl1pPr>
              <a:defRPr sz="3200"/>
            </a:lvl1pPr>
          </a:lstStyle>
          <a:p>
            <a:r>
              <a:rPr lang="nb-NO"/>
              <a:t>Klikk for å redigere tittelstil</a:t>
            </a:r>
          </a:p>
        </p:txBody>
      </p:sp>
      <p:sp>
        <p:nvSpPr>
          <p:cNvPr id="3" name="Plassholder for bilde 2">
            <a:extLst>
              <a:ext uri="{FF2B5EF4-FFF2-40B4-BE49-F238E27FC236}">
                <a16:creationId xmlns:a16="http://schemas.microsoft.com/office/drawing/2014/main" id="{2F7CC6B3-2C63-658E-FA6F-425E8C273A0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b-NO"/>
          </a:p>
        </p:txBody>
      </p:sp>
      <p:sp>
        <p:nvSpPr>
          <p:cNvPr id="4" name="Plassholder for tekst 3">
            <a:extLst>
              <a:ext uri="{FF2B5EF4-FFF2-40B4-BE49-F238E27FC236}">
                <a16:creationId xmlns:a16="http://schemas.microsoft.com/office/drawing/2014/main" id="{470C9170-2AAB-6492-3896-8B0665453F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b-NO"/>
              <a:t>Klikk for å redigere tekststiler i malen</a:t>
            </a:r>
          </a:p>
        </p:txBody>
      </p:sp>
      <p:sp>
        <p:nvSpPr>
          <p:cNvPr id="5" name="Plassholder for dato 4">
            <a:extLst>
              <a:ext uri="{FF2B5EF4-FFF2-40B4-BE49-F238E27FC236}">
                <a16:creationId xmlns:a16="http://schemas.microsoft.com/office/drawing/2014/main" id="{65706342-88CC-4380-4E78-468FCD5AFF83}"/>
              </a:ext>
            </a:extLst>
          </p:cNvPr>
          <p:cNvSpPr>
            <a:spLocks noGrp="1"/>
          </p:cNvSpPr>
          <p:nvPr>
            <p:ph type="dt" sz="half" idx="10"/>
          </p:nvPr>
        </p:nvSpPr>
        <p:spPr/>
        <p:txBody>
          <a:bodyPr/>
          <a:lstStyle/>
          <a:p>
            <a:fld id="{64A59CD2-9748-4C88-9727-4E0C0249F813}" type="datetimeFigureOut">
              <a:rPr lang="nb-NO" smtClean="0"/>
              <a:t>22.12.2022</a:t>
            </a:fld>
            <a:endParaRPr lang="nb-NO"/>
          </a:p>
        </p:txBody>
      </p:sp>
      <p:sp>
        <p:nvSpPr>
          <p:cNvPr id="6" name="Plassholder for bunntekst 5">
            <a:extLst>
              <a:ext uri="{FF2B5EF4-FFF2-40B4-BE49-F238E27FC236}">
                <a16:creationId xmlns:a16="http://schemas.microsoft.com/office/drawing/2014/main" id="{43E33BF5-8C21-21A8-4BF3-366B3C1870E3}"/>
              </a:ext>
            </a:extLst>
          </p:cNvPr>
          <p:cNvSpPr>
            <a:spLocks noGrp="1"/>
          </p:cNvSpPr>
          <p:nvPr>
            <p:ph type="ftr" sz="quarter" idx="11"/>
          </p:nvPr>
        </p:nvSpPr>
        <p:spPr/>
        <p:txBody>
          <a:bodyPr/>
          <a:lstStyle/>
          <a:p>
            <a:endParaRPr lang="nb-NO"/>
          </a:p>
        </p:txBody>
      </p:sp>
      <p:sp>
        <p:nvSpPr>
          <p:cNvPr id="7" name="Plassholder for lysbildenummer 6">
            <a:extLst>
              <a:ext uri="{FF2B5EF4-FFF2-40B4-BE49-F238E27FC236}">
                <a16:creationId xmlns:a16="http://schemas.microsoft.com/office/drawing/2014/main" id="{64DD0ECF-43E3-386B-800E-5920A8CE17D8}"/>
              </a:ext>
            </a:extLst>
          </p:cNvPr>
          <p:cNvSpPr>
            <a:spLocks noGrp="1"/>
          </p:cNvSpPr>
          <p:nvPr>
            <p:ph type="sldNum" sz="quarter" idx="12"/>
          </p:nvPr>
        </p:nvSpPr>
        <p:spPr/>
        <p:txBody>
          <a:bodyPr/>
          <a:lstStyle/>
          <a:p>
            <a:fld id="{7B8E9EEC-C4C9-40B3-9872-9C13DFA7076E}" type="slidenum">
              <a:rPr lang="nb-NO" smtClean="0"/>
              <a:t>‹#›</a:t>
            </a:fld>
            <a:endParaRPr lang="nb-NO"/>
          </a:p>
        </p:txBody>
      </p:sp>
    </p:spTree>
    <p:extLst>
      <p:ext uri="{BB962C8B-B14F-4D97-AF65-F5344CB8AC3E}">
        <p14:creationId xmlns:p14="http://schemas.microsoft.com/office/powerpoint/2010/main" val="42695050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Loddrett tekst">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D1245C9F-AACB-065A-D2AA-8657CB24D816}"/>
              </a:ext>
            </a:extLst>
          </p:cNvPr>
          <p:cNvSpPr>
            <a:spLocks noGrp="1"/>
          </p:cNvSpPr>
          <p:nvPr>
            <p:ph type="title"/>
          </p:nvPr>
        </p:nvSpPr>
        <p:spPr/>
        <p:txBody>
          <a:bodyPr/>
          <a:lstStyle/>
          <a:p>
            <a:r>
              <a:rPr lang="nb-NO"/>
              <a:t>Klikk for å redigere tittelstil</a:t>
            </a:r>
          </a:p>
        </p:txBody>
      </p:sp>
      <p:sp>
        <p:nvSpPr>
          <p:cNvPr id="3" name="Plassholder for loddrett tekst 2">
            <a:extLst>
              <a:ext uri="{FF2B5EF4-FFF2-40B4-BE49-F238E27FC236}">
                <a16:creationId xmlns:a16="http://schemas.microsoft.com/office/drawing/2014/main" id="{66229CBA-C06D-4DE2-DAD1-D0CD8108B487}"/>
              </a:ext>
            </a:extLst>
          </p:cNvPr>
          <p:cNvSpPr>
            <a:spLocks noGrp="1"/>
          </p:cNvSpPr>
          <p:nvPr>
            <p:ph type="body" orient="vert" idx="1"/>
          </p:nvPr>
        </p:nvSpPr>
        <p:spPr/>
        <p:txBody>
          <a:bodyPr vert="eaVert"/>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4" name="Plassholder for dato 3">
            <a:extLst>
              <a:ext uri="{FF2B5EF4-FFF2-40B4-BE49-F238E27FC236}">
                <a16:creationId xmlns:a16="http://schemas.microsoft.com/office/drawing/2014/main" id="{5F2F6014-D97F-F1B2-160D-F5516E1C0BE7}"/>
              </a:ext>
            </a:extLst>
          </p:cNvPr>
          <p:cNvSpPr>
            <a:spLocks noGrp="1"/>
          </p:cNvSpPr>
          <p:nvPr>
            <p:ph type="dt" sz="half" idx="10"/>
          </p:nvPr>
        </p:nvSpPr>
        <p:spPr/>
        <p:txBody>
          <a:bodyPr/>
          <a:lstStyle/>
          <a:p>
            <a:fld id="{64A59CD2-9748-4C88-9727-4E0C0249F813}" type="datetimeFigureOut">
              <a:rPr lang="nb-NO" smtClean="0"/>
              <a:t>22.12.2022</a:t>
            </a:fld>
            <a:endParaRPr lang="nb-NO"/>
          </a:p>
        </p:txBody>
      </p:sp>
      <p:sp>
        <p:nvSpPr>
          <p:cNvPr id="5" name="Plassholder for bunntekst 4">
            <a:extLst>
              <a:ext uri="{FF2B5EF4-FFF2-40B4-BE49-F238E27FC236}">
                <a16:creationId xmlns:a16="http://schemas.microsoft.com/office/drawing/2014/main" id="{0DDDD060-D5FD-D266-64B7-889D5CA1D79D}"/>
              </a:ext>
            </a:extLst>
          </p:cNvPr>
          <p:cNvSpPr>
            <a:spLocks noGrp="1"/>
          </p:cNvSpPr>
          <p:nvPr>
            <p:ph type="ftr" sz="quarter" idx="11"/>
          </p:nvPr>
        </p:nvSpPr>
        <p:spPr/>
        <p:txBody>
          <a:bodyPr/>
          <a:lstStyle/>
          <a:p>
            <a:endParaRPr lang="nb-NO"/>
          </a:p>
        </p:txBody>
      </p:sp>
      <p:sp>
        <p:nvSpPr>
          <p:cNvPr id="6" name="Plassholder for lysbildenummer 5">
            <a:extLst>
              <a:ext uri="{FF2B5EF4-FFF2-40B4-BE49-F238E27FC236}">
                <a16:creationId xmlns:a16="http://schemas.microsoft.com/office/drawing/2014/main" id="{D6C64CAD-2D72-596E-FDDF-48467F88C936}"/>
              </a:ext>
            </a:extLst>
          </p:cNvPr>
          <p:cNvSpPr>
            <a:spLocks noGrp="1"/>
          </p:cNvSpPr>
          <p:nvPr>
            <p:ph type="sldNum" sz="quarter" idx="12"/>
          </p:nvPr>
        </p:nvSpPr>
        <p:spPr/>
        <p:txBody>
          <a:bodyPr/>
          <a:lstStyle/>
          <a:p>
            <a:fld id="{7B8E9EEC-C4C9-40B3-9872-9C13DFA7076E}" type="slidenum">
              <a:rPr lang="nb-NO" smtClean="0"/>
              <a:t>‹#›</a:t>
            </a:fld>
            <a:endParaRPr lang="nb-NO"/>
          </a:p>
        </p:txBody>
      </p:sp>
    </p:spTree>
    <p:extLst>
      <p:ext uri="{BB962C8B-B14F-4D97-AF65-F5344CB8AC3E}">
        <p14:creationId xmlns:p14="http://schemas.microsoft.com/office/powerpoint/2010/main" val="30511318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drett tittel og tekst">
    <p:spTree>
      <p:nvGrpSpPr>
        <p:cNvPr id="1" name=""/>
        <p:cNvGrpSpPr/>
        <p:nvPr/>
      </p:nvGrpSpPr>
      <p:grpSpPr>
        <a:xfrm>
          <a:off x="0" y="0"/>
          <a:ext cx="0" cy="0"/>
          <a:chOff x="0" y="0"/>
          <a:chExt cx="0" cy="0"/>
        </a:xfrm>
      </p:grpSpPr>
      <p:sp>
        <p:nvSpPr>
          <p:cNvPr id="2" name="Loddrett tittel 1">
            <a:extLst>
              <a:ext uri="{FF2B5EF4-FFF2-40B4-BE49-F238E27FC236}">
                <a16:creationId xmlns:a16="http://schemas.microsoft.com/office/drawing/2014/main" id="{85A13D60-D580-86D5-1009-87EEC444992D}"/>
              </a:ext>
            </a:extLst>
          </p:cNvPr>
          <p:cNvSpPr>
            <a:spLocks noGrp="1"/>
          </p:cNvSpPr>
          <p:nvPr>
            <p:ph type="title" orient="vert"/>
          </p:nvPr>
        </p:nvSpPr>
        <p:spPr>
          <a:xfrm>
            <a:off x="8724900" y="365125"/>
            <a:ext cx="2628900" cy="5811838"/>
          </a:xfrm>
        </p:spPr>
        <p:txBody>
          <a:bodyPr vert="eaVert"/>
          <a:lstStyle/>
          <a:p>
            <a:r>
              <a:rPr lang="nb-NO"/>
              <a:t>Klikk for å redigere tittelstil</a:t>
            </a:r>
          </a:p>
        </p:txBody>
      </p:sp>
      <p:sp>
        <p:nvSpPr>
          <p:cNvPr id="3" name="Plassholder for loddrett tekst 2">
            <a:extLst>
              <a:ext uri="{FF2B5EF4-FFF2-40B4-BE49-F238E27FC236}">
                <a16:creationId xmlns:a16="http://schemas.microsoft.com/office/drawing/2014/main" id="{07E500F2-788A-CD06-4056-53AA4A123BD3}"/>
              </a:ext>
            </a:extLst>
          </p:cNvPr>
          <p:cNvSpPr>
            <a:spLocks noGrp="1"/>
          </p:cNvSpPr>
          <p:nvPr>
            <p:ph type="body" orient="vert" idx="1"/>
          </p:nvPr>
        </p:nvSpPr>
        <p:spPr>
          <a:xfrm>
            <a:off x="838200" y="365125"/>
            <a:ext cx="7734300" cy="5811838"/>
          </a:xfrm>
        </p:spPr>
        <p:txBody>
          <a:bodyPr vert="eaVert"/>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4" name="Plassholder for dato 3">
            <a:extLst>
              <a:ext uri="{FF2B5EF4-FFF2-40B4-BE49-F238E27FC236}">
                <a16:creationId xmlns:a16="http://schemas.microsoft.com/office/drawing/2014/main" id="{724D7E39-FED3-AF95-BC03-7200DE464A06}"/>
              </a:ext>
            </a:extLst>
          </p:cNvPr>
          <p:cNvSpPr>
            <a:spLocks noGrp="1"/>
          </p:cNvSpPr>
          <p:nvPr>
            <p:ph type="dt" sz="half" idx="10"/>
          </p:nvPr>
        </p:nvSpPr>
        <p:spPr/>
        <p:txBody>
          <a:bodyPr/>
          <a:lstStyle/>
          <a:p>
            <a:fld id="{64A59CD2-9748-4C88-9727-4E0C0249F813}" type="datetimeFigureOut">
              <a:rPr lang="nb-NO" smtClean="0"/>
              <a:t>22.12.2022</a:t>
            </a:fld>
            <a:endParaRPr lang="nb-NO"/>
          </a:p>
        </p:txBody>
      </p:sp>
      <p:sp>
        <p:nvSpPr>
          <p:cNvPr id="5" name="Plassholder for bunntekst 4">
            <a:extLst>
              <a:ext uri="{FF2B5EF4-FFF2-40B4-BE49-F238E27FC236}">
                <a16:creationId xmlns:a16="http://schemas.microsoft.com/office/drawing/2014/main" id="{7DE8DF39-297C-5250-2A2F-0DAE55DCD47B}"/>
              </a:ext>
            </a:extLst>
          </p:cNvPr>
          <p:cNvSpPr>
            <a:spLocks noGrp="1"/>
          </p:cNvSpPr>
          <p:nvPr>
            <p:ph type="ftr" sz="quarter" idx="11"/>
          </p:nvPr>
        </p:nvSpPr>
        <p:spPr/>
        <p:txBody>
          <a:bodyPr/>
          <a:lstStyle/>
          <a:p>
            <a:endParaRPr lang="nb-NO"/>
          </a:p>
        </p:txBody>
      </p:sp>
      <p:sp>
        <p:nvSpPr>
          <p:cNvPr id="6" name="Plassholder for lysbildenummer 5">
            <a:extLst>
              <a:ext uri="{FF2B5EF4-FFF2-40B4-BE49-F238E27FC236}">
                <a16:creationId xmlns:a16="http://schemas.microsoft.com/office/drawing/2014/main" id="{23212B5E-3C44-4280-526E-8F7A20044ADA}"/>
              </a:ext>
            </a:extLst>
          </p:cNvPr>
          <p:cNvSpPr>
            <a:spLocks noGrp="1"/>
          </p:cNvSpPr>
          <p:nvPr>
            <p:ph type="sldNum" sz="quarter" idx="12"/>
          </p:nvPr>
        </p:nvSpPr>
        <p:spPr/>
        <p:txBody>
          <a:bodyPr/>
          <a:lstStyle/>
          <a:p>
            <a:fld id="{7B8E9EEC-C4C9-40B3-9872-9C13DFA7076E}" type="slidenum">
              <a:rPr lang="nb-NO" smtClean="0"/>
              <a:t>‹#›</a:t>
            </a:fld>
            <a:endParaRPr lang="nb-NO"/>
          </a:p>
        </p:txBody>
      </p:sp>
    </p:spTree>
    <p:extLst>
      <p:ext uri="{BB962C8B-B14F-4D97-AF65-F5344CB8AC3E}">
        <p14:creationId xmlns:p14="http://schemas.microsoft.com/office/powerpoint/2010/main" val="10879429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ittel 1">
            <a:extLst>
              <a:ext uri="{FF2B5EF4-FFF2-40B4-BE49-F238E27FC236}">
                <a16:creationId xmlns:a16="http://schemas.microsoft.com/office/drawing/2014/main" id="{59AAEDE3-AD7E-45FC-26E7-8216F570E92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b-NO"/>
              <a:t>Klikk for å redigere tittelstil</a:t>
            </a:r>
          </a:p>
        </p:txBody>
      </p:sp>
      <p:sp>
        <p:nvSpPr>
          <p:cNvPr id="3" name="Plassholder for tekst 2">
            <a:extLst>
              <a:ext uri="{FF2B5EF4-FFF2-40B4-BE49-F238E27FC236}">
                <a16:creationId xmlns:a16="http://schemas.microsoft.com/office/drawing/2014/main" id="{1390A9CF-E9DD-9412-3EA5-0FE28232BB6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4" name="Plassholder for dato 3">
            <a:extLst>
              <a:ext uri="{FF2B5EF4-FFF2-40B4-BE49-F238E27FC236}">
                <a16:creationId xmlns:a16="http://schemas.microsoft.com/office/drawing/2014/main" id="{7ABA4536-0668-BCCE-2520-2D083D00C48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A59CD2-9748-4C88-9727-4E0C0249F813}" type="datetimeFigureOut">
              <a:rPr lang="nb-NO" smtClean="0"/>
              <a:t>22.12.2022</a:t>
            </a:fld>
            <a:endParaRPr lang="nb-NO"/>
          </a:p>
        </p:txBody>
      </p:sp>
      <p:sp>
        <p:nvSpPr>
          <p:cNvPr id="5" name="Plassholder for bunntekst 4">
            <a:extLst>
              <a:ext uri="{FF2B5EF4-FFF2-40B4-BE49-F238E27FC236}">
                <a16:creationId xmlns:a16="http://schemas.microsoft.com/office/drawing/2014/main" id="{37D09D29-397E-5915-47CD-A77385EFE2D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b-NO"/>
          </a:p>
        </p:txBody>
      </p:sp>
      <p:sp>
        <p:nvSpPr>
          <p:cNvPr id="6" name="Plassholder for lysbildenummer 5">
            <a:extLst>
              <a:ext uri="{FF2B5EF4-FFF2-40B4-BE49-F238E27FC236}">
                <a16:creationId xmlns:a16="http://schemas.microsoft.com/office/drawing/2014/main" id="{EB30DB0D-E000-C078-9715-ADDCB860BA1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8E9EEC-C4C9-40B3-9872-9C13DFA7076E}" type="slidenum">
              <a:rPr lang="nb-NO" smtClean="0"/>
              <a:t>‹#›</a:t>
            </a:fld>
            <a:endParaRPr lang="nb-NO"/>
          </a:p>
        </p:txBody>
      </p:sp>
    </p:spTree>
    <p:extLst>
      <p:ext uri="{BB962C8B-B14F-4D97-AF65-F5344CB8AC3E}">
        <p14:creationId xmlns:p14="http://schemas.microsoft.com/office/powerpoint/2010/main" val="30926019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_etzGXW7xuo" TargetMode="External"/><Relationship Id="rId2" Type="http://schemas.openxmlformats.org/officeDocument/2006/relationships/hyperlink" Target="https://www.youtube.com/watch?v=UUcaWfVXrDA"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barentswatch.no/artikler/vare-viktige-havstrommer/"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www.youtube.com/watch?v=ZK4Fm53PWB8"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FD48BC7-DC40-47DE-87EE-9F4B6ECB9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Freeform: Shape 9">
            <a:extLst>
              <a:ext uri="{FF2B5EF4-FFF2-40B4-BE49-F238E27FC236}">
                <a16:creationId xmlns:a16="http://schemas.microsoft.com/office/drawing/2014/main" id="{E502BBC7-2C76-46F3-BC24-5985BC13D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4425" y="0"/>
            <a:ext cx="9963150"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solidFill>
              <a:srgbClr val="EFEFEF"/>
            </a:solidFill>
          </a:ln>
          <a:effectLst>
            <a:outerShdw blurRad="139700" sx="102000" sy="102000" algn="ctr" rotWithShape="0">
              <a:schemeClr val="bg1">
                <a:lumMod val="85000"/>
                <a:alpha val="3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Freeform: Shape 11">
            <a:extLst>
              <a:ext uri="{FF2B5EF4-FFF2-40B4-BE49-F238E27FC236}">
                <a16:creationId xmlns:a16="http://schemas.microsoft.com/office/drawing/2014/main" id="{C7F28D52-2A5F-4D23-81AE-7CB8B591C7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664" y="0"/>
            <a:ext cx="9948672"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tel 1">
            <a:extLst>
              <a:ext uri="{FF2B5EF4-FFF2-40B4-BE49-F238E27FC236}">
                <a16:creationId xmlns:a16="http://schemas.microsoft.com/office/drawing/2014/main" id="{4B9BA571-8B78-6E41-4303-28F163936D3E}"/>
              </a:ext>
            </a:extLst>
          </p:cNvPr>
          <p:cNvSpPr>
            <a:spLocks noGrp="1"/>
          </p:cNvSpPr>
          <p:nvPr>
            <p:ph type="ctrTitle"/>
          </p:nvPr>
        </p:nvSpPr>
        <p:spPr>
          <a:xfrm>
            <a:off x="1524003" y="1999615"/>
            <a:ext cx="9144000" cy="2764028"/>
          </a:xfrm>
        </p:spPr>
        <p:txBody>
          <a:bodyPr anchor="ctr">
            <a:normAutofit/>
          </a:bodyPr>
          <a:lstStyle/>
          <a:p>
            <a:r>
              <a:rPr lang="nb-NO" sz="7200"/>
              <a:t>Vannkvalitet og fiskens miljø</a:t>
            </a:r>
          </a:p>
        </p:txBody>
      </p:sp>
      <p:sp>
        <p:nvSpPr>
          <p:cNvPr id="3" name="Undertittel 2">
            <a:extLst>
              <a:ext uri="{FF2B5EF4-FFF2-40B4-BE49-F238E27FC236}">
                <a16:creationId xmlns:a16="http://schemas.microsoft.com/office/drawing/2014/main" id="{80D2F944-FE03-15D7-8021-1898D2103B9C}"/>
              </a:ext>
            </a:extLst>
          </p:cNvPr>
          <p:cNvSpPr>
            <a:spLocks noGrp="1"/>
          </p:cNvSpPr>
          <p:nvPr>
            <p:ph type="subTitle" idx="1"/>
          </p:nvPr>
        </p:nvSpPr>
        <p:spPr>
          <a:xfrm>
            <a:off x="1966912" y="5645150"/>
            <a:ext cx="8258176" cy="631825"/>
          </a:xfrm>
        </p:spPr>
        <p:txBody>
          <a:bodyPr anchor="ctr">
            <a:normAutofit/>
          </a:bodyPr>
          <a:lstStyle/>
          <a:p>
            <a:r>
              <a:rPr lang="nb-NO" sz="2800"/>
              <a:t>22.11.22</a:t>
            </a:r>
          </a:p>
        </p:txBody>
      </p:sp>
      <p:sp>
        <p:nvSpPr>
          <p:cNvPr id="14" name="Rectangle 13">
            <a:extLst>
              <a:ext uri="{FF2B5EF4-FFF2-40B4-BE49-F238E27FC236}">
                <a16:creationId xmlns:a16="http://schemas.microsoft.com/office/drawing/2014/main" id="{3629484E-3792-4B3D-89AD-7C8A1ED0E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0" y="5524786"/>
            <a:ext cx="4754880" cy="274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02128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Rectangle 11">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tel 1">
            <a:extLst>
              <a:ext uri="{FF2B5EF4-FFF2-40B4-BE49-F238E27FC236}">
                <a16:creationId xmlns:a16="http://schemas.microsoft.com/office/drawing/2014/main" id="{ADC15524-199D-96E0-A98E-9B40BD14B1BC}"/>
              </a:ext>
            </a:extLst>
          </p:cNvPr>
          <p:cNvSpPr>
            <a:spLocks noGrp="1"/>
          </p:cNvSpPr>
          <p:nvPr>
            <p:ph type="title"/>
          </p:nvPr>
        </p:nvSpPr>
        <p:spPr>
          <a:xfrm>
            <a:off x="1115568" y="548640"/>
            <a:ext cx="10168128" cy="1179576"/>
          </a:xfrm>
        </p:spPr>
        <p:txBody>
          <a:bodyPr>
            <a:normAutofit/>
          </a:bodyPr>
          <a:lstStyle/>
          <a:p>
            <a:r>
              <a:rPr lang="nb-NO" sz="4000"/>
              <a:t>Vannkvalitet</a:t>
            </a:r>
          </a:p>
        </p:txBody>
      </p:sp>
      <p:sp>
        <p:nvSpPr>
          <p:cNvPr id="14" name="Rectangle 13">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Plassholder for innhold 2">
            <a:extLst>
              <a:ext uri="{FF2B5EF4-FFF2-40B4-BE49-F238E27FC236}">
                <a16:creationId xmlns:a16="http://schemas.microsoft.com/office/drawing/2014/main" id="{F606C6A4-CA2E-83D1-7BDE-650BF34C0EC7}"/>
              </a:ext>
            </a:extLst>
          </p:cNvPr>
          <p:cNvSpPr>
            <a:spLocks noGrp="1"/>
          </p:cNvSpPr>
          <p:nvPr>
            <p:ph idx="1"/>
          </p:nvPr>
        </p:nvSpPr>
        <p:spPr>
          <a:xfrm>
            <a:off x="1115568" y="2481943"/>
            <a:ext cx="10168128" cy="3695020"/>
          </a:xfrm>
        </p:spPr>
        <p:txBody>
          <a:bodyPr>
            <a:normAutofit/>
          </a:bodyPr>
          <a:lstStyle/>
          <a:p>
            <a:r>
              <a:rPr lang="nb-NO" sz="2200"/>
              <a:t>Betingelse for stabil og effektiv produksjon i akvakultur </a:t>
            </a:r>
          </a:p>
          <a:p>
            <a:r>
              <a:rPr lang="nb-NO" sz="2200"/>
              <a:t>Ulike oppdrettsarter har ulike krav</a:t>
            </a:r>
          </a:p>
          <a:p>
            <a:r>
              <a:rPr lang="nb-NO" sz="2200"/>
              <a:t>Må etterligne artens naturlige forhold i best mulig grad</a:t>
            </a:r>
          </a:p>
          <a:p>
            <a:r>
              <a:rPr lang="nb-NO" sz="2200"/>
              <a:t>Eks. flekksteinbit slutter å vokse ved for lav temp eller laksen slutter å hele sår </a:t>
            </a:r>
          </a:p>
          <a:p>
            <a:r>
              <a:rPr lang="nb-NO" sz="2200"/>
              <a:t>Hensyn til miljøkrav </a:t>
            </a:r>
          </a:p>
          <a:p>
            <a:r>
              <a:rPr lang="nb-NO" sz="2200"/>
              <a:t>Ulike utviklingsstadier har ulike toleranseområder</a:t>
            </a:r>
          </a:p>
          <a:p>
            <a:r>
              <a:rPr lang="nb-NO" sz="2200"/>
              <a:t>Egg og larver er ømfintlig </a:t>
            </a:r>
          </a:p>
        </p:txBody>
      </p:sp>
    </p:spTree>
    <p:extLst>
      <p:ext uri="{BB962C8B-B14F-4D97-AF65-F5344CB8AC3E}">
        <p14:creationId xmlns:p14="http://schemas.microsoft.com/office/powerpoint/2010/main" val="16940213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ssholder for innhold 2">
            <a:extLst>
              <a:ext uri="{FF2B5EF4-FFF2-40B4-BE49-F238E27FC236}">
                <a16:creationId xmlns:a16="http://schemas.microsoft.com/office/drawing/2014/main" id="{E25F0034-0F31-B84D-CFFD-EFC492FC3946}"/>
              </a:ext>
            </a:extLst>
          </p:cNvPr>
          <p:cNvSpPr>
            <a:spLocks noGrp="1"/>
          </p:cNvSpPr>
          <p:nvPr>
            <p:ph idx="1"/>
          </p:nvPr>
        </p:nvSpPr>
        <p:spPr>
          <a:xfrm>
            <a:off x="335280" y="325120"/>
            <a:ext cx="11018520" cy="5851843"/>
          </a:xfrm>
        </p:spPr>
        <p:txBody>
          <a:bodyPr>
            <a:normAutofit/>
          </a:bodyPr>
          <a:lstStyle/>
          <a:p>
            <a:r>
              <a:rPr lang="nb-NO" dirty="0"/>
              <a:t>Ulike </a:t>
            </a:r>
            <a:r>
              <a:rPr lang="nb-NO" dirty="0" err="1"/>
              <a:t>vannkvalitetsfaktorerer</a:t>
            </a:r>
            <a:r>
              <a:rPr lang="nb-NO" dirty="0"/>
              <a:t> virker inn på hverandre, kan føre til </a:t>
            </a:r>
            <a:r>
              <a:rPr lang="nb-NO" b="1" u="sng" dirty="0">
                <a:solidFill>
                  <a:srgbClr val="FF0000"/>
                </a:solidFill>
              </a:rPr>
              <a:t>synergieffekt</a:t>
            </a:r>
            <a:r>
              <a:rPr lang="nb-NO" dirty="0"/>
              <a:t> (lavt oksygeninnhold og høyt karbondioksid gir </a:t>
            </a:r>
            <a:r>
              <a:rPr lang="nb-NO" b="1" u="sng" dirty="0">
                <a:solidFill>
                  <a:srgbClr val="FF0000"/>
                </a:solidFill>
              </a:rPr>
              <a:t>forsterkende</a:t>
            </a:r>
            <a:r>
              <a:rPr lang="nb-NO" dirty="0"/>
              <a:t> effekt på fisken) eller </a:t>
            </a:r>
            <a:r>
              <a:rPr lang="nb-NO" b="1" u="sng" dirty="0" err="1">
                <a:solidFill>
                  <a:schemeClr val="accent1">
                    <a:lumMod val="75000"/>
                  </a:schemeClr>
                </a:solidFill>
              </a:rPr>
              <a:t>antagonisk</a:t>
            </a:r>
            <a:r>
              <a:rPr lang="nb-NO" b="1" u="sng" dirty="0">
                <a:solidFill>
                  <a:schemeClr val="accent1">
                    <a:lumMod val="75000"/>
                  </a:schemeClr>
                </a:solidFill>
              </a:rPr>
              <a:t> effekt </a:t>
            </a:r>
            <a:r>
              <a:rPr lang="nb-NO" dirty="0"/>
              <a:t>(høyt innhold kalk har </a:t>
            </a:r>
            <a:r>
              <a:rPr lang="nb-NO" b="1" u="sng" dirty="0">
                <a:solidFill>
                  <a:schemeClr val="accent1">
                    <a:lumMod val="75000"/>
                  </a:schemeClr>
                </a:solidFill>
              </a:rPr>
              <a:t>reduserende effekt </a:t>
            </a:r>
            <a:r>
              <a:rPr lang="nb-NO" dirty="0"/>
              <a:t>på giftvirkninger av noen metaller)</a:t>
            </a:r>
          </a:p>
          <a:p>
            <a:r>
              <a:rPr lang="nb-NO" dirty="0"/>
              <a:t>Hver art har forskjellige toleranse- og optimumsområde </a:t>
            </a:r>
          </a:p>
          <a:p>
            <a:r>
              <a:rPr lang="nb-NO" dirty="0"/>
              <a:t>Toleranseområde = Det temperaturområde en bestemt art kan leve ( Øvre grense kalle maksimumsgrensen og nedre kalles minimumsgrensen. Grenseverdiene innebærer at andre miljøfaktorer er optimale) </a:t>
            </a:r>
          </a:p>
          <a:p>
            <a:r>
              <a:rPr lang="nb-NO" dirty="0"/>
              <a:t>Optimumsområde= den temp. vi bør forsøke å holde med minst mulige variasjoner </a:t>
            </a:r>
          </a:p>
          <a:p>
            <a:r>
              <a:rPr lang="nb-NO" dirty="0"/>
              <a:t>Letalområde = utenfor toleranseområde. Fisken kan dø</a:t>
            </a:r>
          </a:p>
          <a:p>
            <a:r>
              <a:rPr lang="nb-NO" dirty="0"/>
              <a:t>Indikatorer på fiskevelferden, men kan ikke stoles blindt på (fisk kan tilpasses til en viss grad)</a:t>
            </a:r>
          </a:p>
          <a:p>
            <a:endParaRPr lang="nb-NO" dirty="0"/>
          </a:p>
        </p:txBody>
      </p:sp>
    </p:spTree>
    <p:extLst>
      <p:ext uri="{BB962C8B-B14F-4D97-AF65-F5344CB8AC3E}">
        <p14:creationId xmlns:p14="http://schemas.microsoft.com/office/powerpoint/2010/main" val="41601585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Rectangle 11">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Plassholder for innhold 2">
            <a:extLst>
              <a:ext uri="{FF2B5EF4-FFF2-40B4-BE49-F238E27FC236}">
                <a16:creationId xmlns:a16="http://schemas.microsoft.com/office/drawing/2014/main" id="{A07139F9-DE79-D3A5-66E7-D1A0BE551443}"/>
              </a:ext>
            </a:extLst>
          </p:cNvPr>
          <p:cNvSpPr>
            <a:spLocks noGrp="1"/>
          </p:cNvSpPr>
          <p:nvPr>
            <p:ph idx="1"/>
          </p:nvPr>
        </p:nvSpPr>
        <p:spPr>
          <a:xfrm>
            <a:off x="1115568" y="2481943"/>
            <a:ext cx="10168128" cy="3695020"/>
          </a:xfrm>
        </p:spPr>
        <p:txBody>
          <a:bodyPr>
            <a:normAutofit/>
          </a:bodyPr>
          <a:lstStyle/>
          <a:p>
            <a:r>
              <a:rPr lang="nb-NO" sz="2200"/>
              <a:t>Krav om å sikre fisken ett godt vannmiljø (Akvakulturloven)</a:t>
            </a:r>
          </a:p>
          <a:p>
            <a:r>
              <a:rPr lang="nb-NO" sz="2200"/>
              <a:t>Mer intensiv oppdrett har ført til økt behov for vannbehandling- og overvåkning</a:t>
            </a:r>
          </a:p>
          <a:p>
            <a:r>
              <a:rPr lang="nb-NO" sz="2200"/>
              <a:t>Mye i landbasert oppdrett</a:t>
            </a:r>
          </a:p>
          <a:p>
            <a:r>
              <a:rPr lang="nb-NO" sz="2200"/>
              <a:t>Avansert utstyr og kontinuerlig logging/måling</a:t>
            </a:r>
          </a:p>
          <a:p>
            <a:r>
              <a:rPr lang="nb-NO" sz="2200"/>
              <a:t>Krav til personell og vedlikehold av utstyr (kalibrering)</a:t>
            </a:r>
          </a:p>
          <a:p>
            <a:r>
              <a:rPr lang="nb-NO" sz="2200"/>
              <a:t>Kan kombinere målinger av flere miljøfaktorer i samme instrument</a:t>
            </a:r>
          </a:p>
          <a:p>
            <a:r>
              <a:rPr lang="nb-NO" sz="2200"/>
              <a:t>Miljøstasjon (trådløs logging av temp, vind, oksy., strøm og bølger)</a:t>
            </a:r>
          </a:p>
          <a:p>
            <a:r>
              <a:rPr lang="nb-NO" sz="2200"/>
              <a:t>Sensorer kan også kobles til kamera og kan flyttes </a:t>
            </a:r>
          </a:p>
          <a:p>
            <a:endParaRPr lang="nb-NO" sz="2200"/>
          </a:p>
        </p:txBody>
      </p:sp>
    </p:spTree>
    <p:extLst>
      <p:ext uri="{BB962C8B-B14F-4D97-AF65-F5344CB8AC3E}">
        <p14:creationId xmlns:p14="http://schemas.microsoft.com/office/powerpoint/2010/main" val="31047111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Rectangle 11">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tel 1">
            <a:extLst>
              <a:ext uri="{FF2B5EF4-FFF2-40B4-BE49-F238E27FC236}">
                <a16:creationId xmlns:a16="http://schemas.microsoft.com/office/drawing/2014/main" id="{02A57599-8841-A9F1-7023-1660264B706A}"/>
              </a:ext>
            </a:extLst>
          </p:cNvPr>
          <p:cNvSpPr>
            <a:spLocks noGrp="1"/>
          </p:cNvSpPr>
          <p:nvPr>
            <p:ph type="title"/>
          </p:nvPr>
        </p:nvSpPr>
        <p:spPr>
          <a:xfrm>
            <a:off x="1115568" y="548640"/>
            <a:ext cx="10168128" cy="1179576"/>
          </a:xfrm>
        </p:spPr>
        <p:txBody>
          <a:bodyPr>
            <a:normAutofit/>
          </a:bodyPr>
          <a:lstStyle/>
          <a:p>
            <a:r>
              <a:rPr lang="nb-NO" sz="4000"/>
              <a:t>Oppgave</a:t>
            </a:r>
          </a:p>
        </p:txBody>
      </p:sp>
      <p:sp>
        <p:nvSpPr>
          <p:cNvPr id="14" name="Rectangle 13">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Plassholder for innhold 2">
            <a:extLst>
              <a:ext uri="{FF2B5EF4-FFF2-40B4-BE49-F238E27FC236}">
                <a16:creationId xmlns:a16="http://schemas.microsoft.com/office/drawing/2014/main" id="{9ED07540-C096-AF5D-4033-AAD5E26E17DD}"/>
              </a:ext>
            </a:extLst>
          </p:cNvPr>
          <p:cNvSpPr>
            <a:spLocks noGrp="1"/>
          </p:cNvSpPr>
          <p:nvPr>
            <p:ph idx="1"/>
          </p:nvPr>
        </p:nvSpPr>
        <p:spPr>
          <a:xfrm>
            <a:off x="1115568" y="2481943"/>
            <a:ext cx="10168128" cy="3695020"/>
          </a:xfrm>
        </p:spPr>
        <p:txBody>
          <a:bodyPr>
            <a:normAutofit/>
          </a:bodyPr>
          <a:lstStyle/>
          <a:p>
            <a:r>
              <a:rPr lang="nb-NO" sz="2200"/>
              <a:t>Oppgave: finn toleranseområde, optimumsområde og letalområde for laks (20 min)</a:t>
            </a:r>
          </a:p>
          <a:p>
            <a:endParaRPr lang="nb-NO" sz="2200"/>
          </a:p>
        </p:txBody>
      </p:sp>
    </p:spTree>
    <p:extLst>
      <p:ext uri="{BB962C8B-B14F-4D97-AF65-F5344CB8AC3E}">
        <p14:creationId xmlns:p14="http://schemas.microsoft.com/office/powerpoint/2010/main" val="26027277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tel 1">
            <a:extLst>
              <a:ext uri="{FF2B5EF4-FFF2-40B4-BE49-F238E27FC236}">
                <a16:creationId xmlns:a16="http://schemas.microsoft.com/office/drawing/2014/main" id="{C2ED112D-639B-748E-FF47-E5D45A28BC6E}"/>
              </a:ext>
            </a:extLst>
          </p:cNvPr>
          <p:cNvSpPr>
            <a:spLocks noGrp="1"/>
          </p:cNvSpPr>
          <p:nvPr>
            <p:ph type="title"/>
          </p:nvPr>
        </p:nvSpPr>
        <p:spPr>
          <a:xfrm>
            <a:off x="572493" y="238539"/>
            <a:ext cx="11018520" cy="1434415"/>
          </a:xfrm>
        </p:spPr>
        <p:txBody>
          <a:bodyPr anchor="b">
            <a:normAutofit/>
          </a:bodyPr>
          <a:lstStyle/>
          <a:p>
            <a:r>
              <a:rPr lang="nb-NO" sz="5400"/>
              <a:t>Strøm og sirkulasjon </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lassholder for innhold 2">
            <a:extLst>
              <a:ext uri="{FF2B5EF4-FFF2-40B4-BE49-F238E27FC236}">
                <a16:creationId xmlns:a16="http://schemas.microsoft.com/office/drawing/2014/main" id="{E8CF1739-378F-2652-29F6-42FC06B6E4CE}"/>
              </a:ext>
            </a:extLst>
          </p:cNvPr>
          <p:cNvSpPr>
            <a:spLocks noGrp="1"/>
          </p:cNvSpPr>
          <p:nvPr>
            <p:ph idx="1"/>
          </p:nvPr>
        </p:nvSpPr>
        <p:spPr>
          <a:xfrm>
            <a:off x="572493" y="2071316"/>
            <a:ext cx="6713552" cy="4119172"/>
          </a:xfrm>
        </p:spPr>
        <p:txBody>
          <a:bodyPr anchor="t">
            <a:normAutofit/>
          </a:bodyPr>
          <a:lstStyle/>
          <a:p>
            <a:r>
              <a:rPr lang="nb-NO" sz="2000" dirty="0"/>
              <a:t>To essensielle havstrømmer (</a:t>
            </a:r>
            <a:r>
              <a:rPr lang="nb-NO" sz="2000" dirty="0" err="1"/>
              <a:t>golfstrømmen</a:t>
            </a:r>
            <a:r>
              <a:rPr lang="nb-NO" sz="2000" dirty="0"/>
              <a:t> og den nordatlantiske strømmen)</a:t>
            </a:r>
          </a:p>
          <a:p>
            <a:r>
              <a:rPr lang="nb-NO" sz="2000" dirty="0"/>
              <a:t>Fører varme og saltinnhold, gunstige temp for fiskeoppdrett </a:t>
            </a:r>
          </a:p>
          <a:p>
            <a:r>
              <a:rPr lang="nb-NO" sz="2000" dirty="0"/>
              <a:t>Østersjøen frakter brakkvann (mindre saltholdig). Sørlandet kan grunnet lavt salt og lave temp på vinteren is på sjøen. Utfordrer oppdrett. Temp kan bli for høy om vinteren. </a:t>
            </a:r>
          </a:p>
          <a:p>
            <a:r>
              <a:rPr lang="nb-NO" sz="2000" dirty="0"/>
              <a:t>Kyststrømmen (blir mer saltholdig jo lengre nord, blander seg med atlanterhavvannet)</a:t>
            </a:r>
          </a:p>
          <a:p>
            <a:r>
              <a:rPr lang="nb-NO" sz="2000" dirty="0"/>
              <a:t>Blandingen fører til at temp. og saltholdighet utjevner seg mellom overflate og dypet. Vannmassene blir mer stabile så danner seg ikke lett is i sjøen i </a:t>
            </a:r>
            <a:r>
              <a:rPr lang="nb-NO" sz="2000" dirty="0" err="1"/>
              <a:t>vest-norge</a:t>
            </a:r>
            <a:r>
              <a:rPr lang="nb-NO" sz="2000" dirty="0"/>
              <a:t> og </a:t>
            </a:r>
            <a:r>
              <a:rPr lang="nb-NO" sz="2000" dirty="0" err="1"/>
              <a:t>nord-norge</a:t>
            </a:r>
            <a:r>
              <a:rPr lang="nb-NO" sz="2000" dirty="0"/>
              <a:t> </a:t>
            </a:r>
          </a:p>
          <a:p>
            <a:endParaRPr lang="nb-NO" sz="2000" dirty="0"/>
          </a:p>
        </p:txBody>
      </p:sp>
      <p:pic>
        <p:nvPicPr>
          <p:cNvPr id="4" name="Bilde 3">
            <a:extLst>
              <a:ext uri="{FF2B5EF4-FFF2-40B4-BE49-F238E27FC236}">
                <a16:creationId xmlns:a16="http://schemas.microsoft.com/office/drawing/2014/main" id="{88FCFB48-6365-48A5-0523-6E61724CDF3F}"/>
              </a:ext>
            </a:extLst>
          </p:cNvPr>
          <p:cNvPicPr>
            <a:picLocks noChangeAspect="1"/>
          </p:cNvPicPr>
          <p:nvPr/>
        </p:nvPicPr>
        <p:blipFill rotWithShape="1">
          <a:blip r:embed="rId2"/>
          <a:srcRect t="6710" r="1" b="1"/>
          <a:stretch/>
        </p:blipFill>
        <p:spPr>
          <a:xfrm>
            <a:off x="7675658" y="2093976"/>
            <a:ext cx="3941064" cy="4096512"/>
          </a:xfrm>
          <a:prstGeom prst="rect">
            <a:avLst/>
          </a:prstGeom>
        </p:spPr>
      </p:pic>
    </p:spTree>
    <p:extLst>
      <p:ext uri="{BB962C8B-B14F-4D97-AF65-F5344CB8AC3E}">
        <p14:creationId xmlns:p14="http://schemas.microsoft.com/office/powerpoint/2010/main" val="26174060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Rectangle 11">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tel 1">
            <a:extLst>
              <a:ext uri="{FF2B5EF4-FFF2-40B4-BE49-F238E27FC236}">
                <a16:creationId xmlns:a16="http://schemas.microsoft.com/office/drawing/2014/main" id="{17E85C2D-7692-8146-5DA6-3C18F499841D}"/>
              </a:ext>
            </a:extLst>
          </p:cNvPr>
          <p:cNvSpPr>
            <a:spLocks noGrp="1"/>
          </p:cNvSpPr>
          <p:nvPr>
            <p:ph type="title"/>
          </p:nvPr>
        </p:nvSpPr>
        <p:spPr>
          <a:xfrm>
            <a:off x="1115568" y="548640"/>
            <a:ext cx="10168128" cy="1179576"/>
          </a:xfrm>
        </p:spPr>
        <p:txBody>
          <a:bodyPr>
            <a:normAutofit/>
          </a:bodyPr>
          <a:lstStyle/>
          <a:p>
            <a:r>
              <a:rPr lang="nb-NO" sz="4000"/>
              <a:t>Videoer </a:t>
            </a:r>
          </a:p>
        </p:txBody>
      </p:sp>
      <p:sp>
        <p:nvSpPr>
          <p:cNvPr id="14" name="Rectangle 13">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Plassholder for innhold 2">
            <a:extLst>
              <a:ext uri="{FF2B5EF4-FFF2-40B4-BE49-F238E27FC236}">
                <a16:creationId xmlns:a16="http://schemas.microsoft.com/office/drawing/2014/main" id="{17AE6EF3-FC7D-698D-457E-4FD1FFCB6BC5}"/>
              </a:ext>
            </a:extLst>
          </p:cNvPr>
          <p:cNvSpPr>
            <a:spLocks noGrp="1"/>
          </p:cNvSpPr>
          <p:nvPr>
            <p:ph idx="1"/>
          </p:nvPr>
        </p:nvSpPr>
        <p:spPr>
          <a:xfrm>
            <a:off x="1115568" y="2481943"/>
            <a:ext cx="10168128" cy="3695020"/>
          </a:xfrm>
        </p:spPr>
        <p:txBody>
          <a:bodyPr>
            <a:normAutofit/>
          </a:bodyPr>
          <a:lstStyle/>
          <a:p>
            <a:r>
              <a:rPr lang="nb-NO" sz="2200">
                <a:hlinkClick r:id="rId2"/>
              </a:rPr>
              <a:t>https://www.youtube.com/watch?v=UUcaWfVXrDA</a:t>
            </a:r>
            <a:r>
              <a:rPr lang="nb-NO" sz="2200"/>
              <a:t> </a:t>
            </a:r>
          </a:p>
          <a:p>
            <a:r>
              <a:rPr lang="nb-NO" sz="2200">
                <a:hlinkClick r:id="rId3"/>
              </a:rPr>
              <a:t>https://www.youtube.com/watch?v=_etzGXW7xuo</a:t>
            </a:r>
            <a:r>
              <a:rPr lang="nb-NO" sz="2200"/>
              <a:t> </a:t>
            </a:r>
          </a:p>
        </p:txBody>
      </p:sp>
    </p:spTree>
    <p:extLst>
      <p:ext uri="{BB962C8B-B14F-4D97-AF65-F5344CB8AC3E}">
        <p14:creationId xmlns:p14="http://schemas.microsoft.com/office/powerpoint/2010/main" val="7391767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4AA2BD-2E3F-4B1D-8127-5744B81153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tel 1">
            <a:extLst>
              <a:ext uri="{FF2B5EF4-FFF2-40B4-BE49-F238E27FC236}">
                <a16:creationId xmlns:a16="http://schemas.microsoft.com/office/drawing/2014/main" id="{571EA026-B6B3-6D15-457E-30C533954349}"/>
              </a:ext>
            </a:extLst>
          </p:cNvPr>
          <p:cNvSpPr>
            <a:spLocks noGrp="1"/>
          </p:cNvSpPr>
          <p:nvPr>
            <p:ph type="title"/>
          </p:nvPr>
        </p:nvSpPr>
        <p:spPr>
          <a:xfrm>
            <a:off x="411480" y="987552"/>
            <a:ext cx="4485861" cy="1088136"/>
          </a:xfrm>
        </p:spPr>
        <p:txBody>
          <a:bodyPr anchor="b">
            <a:normAutofit/>
          </a:bodyPr>
          <a:lstStyle/>
          <a:p>
            <a:r>
              <a:rPr lang="nb-NO" sz="3400"/>
              <a:t>Tidevannsstrøm </a:t>
            </a:r>
          </a:p>
        </p:txBody>
      </p:sp>
      <p:sp>
        <p:nvSpPr>
          <p:cNvPr id="11" name="Rectangle 10">
            <a:extLst>
              <a:ext uri="{FF2B5EF4-FFF2-40B4-BE49-F238E27FC236}">
                <a16:creationId xmlns:a16="http://schemas.microsoft.com/office/drawing/2014/main" id="{4BD02261-2DC8-4AA8-9E16-7751AE8924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49223"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3D752CF2-2291-40B5-B462-C17B174C1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1480" y="2286000"/>
            <a:ext cx="43891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Plassholder for innhold 2">
            <a:extLst>
              <a:ext uri="{FF2B5EF4-FFF2-40B4-BE49-F238E27FC236}">
                <a16:creationId xmlns:a16="http://schemas.microsoft.com/office/drawing/2014/main" id="{457490E2-1B79-FB12-0F76-1B4DB9DC1314}"/>
              </a:ext>
            </a:extLst>
          </p:cNvPr>
          <p:cNvSpPr>
            <a:spLocks noGrp="1"/>
          </p:cNvSpPr>
          <p:nvPr>
            <p:ph idx="1"/>
          </p:nvPr>
        </p:nvSpPr>
        <p:spPr>
          <a:xfrm>
            <a:off x="411479" y="2688336"/>
            <a:ext cx="4498848" cy="3584448"/>
          </a:xfrm>
        </p:spPr>
        <p:txBody>
          <a:bodyPr anchor="t">
            <a:normAutofit/>
          </a:bodyPr>
          <a:lstStyle/>
          <a:p>
            <a:r>
              <a:rPr lang="nb-NO" sz="1500"/>
              <a:t>Flo og fjære </a:t>
            </a:r>
          </a:p>
          <a:p>
            <a:r>
              <a:rPr lang="nb-NO" sz="1500"/>
              <a:t>Tiltrekningskrefter mellom sola, månen og jorda </a:t>
            </a:r>
          </a:p>
          <a:p>
            <a:r>
              <a:rPr lang="nb-NO" sz="1500"/>
              <a:t>Faste perioder (to høyvann og to lavvann på døgnet)</a:t>
            </a:r>
          </a:p>
          <a:p>
            <a:r>
              <a:rPr lang="nb-NO" sz="1500"/>
              <a:t>Forskjell fra steder hvor merkbart forskjeller på tidevann er </a:t>
            </a:r>
          </a:p>
          <a:p>
            <a:r>
              <a:rPr lang="nb-NO" sz="1500"/>
              <a:t>Lista/Lindesnes, tretti cm </a:t>
            </a:r>
          </a:p>
          <a:p>
            <a:r>
              <a:rPr lang="nb-NO" sz="1500"/>
              <a:t>Narvik opptil 3,5 m</a:t>
            </a:r>
          </a:p>
          <a:p>
            <a:r>
              <a:rPr lang="nb-NO" sz="1500"/>
              <a:t>Øker jo lengre nord du kommer </a:t>
            </a:r>
          </a:p>
          <a:p>
            <a:r>
              <a:rPr lang="nb-NO" sz="1500"/>
              <a:t>Hvorfor må vi ta hensyn til tidevannsstrømmer når arbeidsoperasjoner blir utført på ett oppdrettsanlegg </a:t>
            </a:r>
          </a:p>
          <a:p>
            <a:endParaRPr lang="nb-NO" sz="1500"/>
          </a:p>
        </p:txBody>
      </p:sp>
      <p:pic>
        <p:nvPicPr>
          <p:cNvPr id="5" name="Picture 4" descr="Mørk Seashore">
            <a:extLst>
              <a:ext uri="{FF2B5EF4-FFF2-40B4-BE49-F238E27FC236}">
                <a16:creationId xmlns:a16="http://schemas.microsoft.com/office/drawing/2014/main" id="{8F73FA07-C9C4-C5BB-875D-33EB9FF525ED}"/>
              </a:ext>
            </a:extLst>
          </p:cNvPr>
          <p:cNvPicPr>
            <a:picLocks noChangeAspect="1"/>
          </p:cNvPicPr>
          <p:nvPr/>
        </p:nvPicPr>
        <p:blipFill rotWithShape="1">
          <a:blip r:embed="rId2"/>
          <a:srcRect l="13286" r="19963"/>
          <a:stretch/>
        </p:blipFill>
        <p:spPr>
          <a:xfrm>
            <a:off x="5308052" y="10"/>
            <a:ext cx="6883948" cy="6857990"/>
          </a:xfrm>
          <a:custGeom>
            <a:avLst/>
            <a:gdLst/>
            <a:ahLst/>
            <a:cxnLst/>
            <a:rect l="l" t="t" r="r" b="b"/>
            <a:pathLst>
              <a:path w="6883948" h="6858000">
                <a:moveTo>
                  <a:pt x="365648" y="0"/>
                </a:moveTo>
                <a:lnTo>
                  <a:pt x="6883948" y="0"/>
                </a:lnTo>
                <a:lnTo>
                  <a:pt x="6883948" y="6858000"/>
                </a:lnTo>
                <a:lnTo>
                  <a:pt x="365648" y="6858000"/>
                </a:lnTo>
                <a:lnTo>
                  <a:pt x="360213" y="6835050"/>
                </a:lnTo>
                <a:cubicBezTo>
                  <a:pt x="128263" y="5788167"/>
                  <a:pt x="0" y="4637179"/>
                  <a:pt x="0" y="3429001"/>
                </a:cubicBezTo>
                <a:cubicBezTo>
                  <a:pt x="0" y="2220824"/>
                  <a:pt x="128263" y="1069835"/>
                  <a:pt x="360213" y="22952"/>
                </a:cubicBezTo>
                <a:close/>
              </a:path>
            </a:pathLst>
          </a:custGeom>
          <a:effectLst>
            <a:outerShdw blurRad="50800" dist="38100" dir="10800000" algn="r" rotWithShape="0">
              <a:schemeClr val="bg1">
                <a:lumMod val="85000"/>
                <a:alpha val="30000"/>
              </a:schemeClr>
            </a:outerShdw>
          </a:effectLst>
        </p:spPr>
      </p:pic>
    </p:spTree>
    <p:extLst>
      <p:ext uri="{BB962C8B-B14F-4D97-AF65-F5344CB8AC3E}">
        <p14:creationId xmlns:p14="http://schemas.microsoft.com/office/powerpoint/2010/main" val="41860889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Rectangle 11">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tel 1">
            <a:extLst>
              <a:ext uri="{FF2B5EF4-FFF2-40B4-BE49-F238E27FC236}">
                <a16:creationId xmlns:a16="http://schemas.microsoft.com/office/drawing/2014/main" id="{C4EE230B-9352-ACBE-B6A2-4DFFCC6D3860}"/>
              </a:ext>
            </a:extLst>
          </p:cNvPr>
          <p:cNvSpPr>
            <a:spLocks noGrp="1"/>
          </p:cNvSpPr>
          <p:nvPr>
            <p:ph type="title"/>
          </p:nvPr>
        </p:nvSpPr>
        <p:spPr>
          <a:xfrm>
            <a:off x="1115568" y="548640"/>
            <a:ext cx="10168128" cy="1179576"/>
          </a:xfrm>
        </p:spPr>
        <p:txBody>
          <a:bodyPr>
            <a:normAutofit/>
          </a:bodyPr>
          <a:lstStyle/>
          <a:p>
            <a:r>
              <a:rPr lang="nb-NO" sz="4000" dirty="0"/>
              <a:t>Bunntopografi </a:t>
            </a:r>
          </a:p>
        </p:txBody>
      </p:sp>
      <p:sp>
        <p:nvSpPr>
          <p:cNvPr id="14" name="Rectangle 13">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Plassholder for innhold 2">
            <a:extLst>
              <a:ext uri="{FF2B5EF4-FFF2-40B4-BE49-F238E27FC236}">
                <a16:creationId xmlns:a16="http://schemas.microsoft.com/office/drawing/2014/main" id="{6CA5C656-57D2-EE67-2350-0A0DA6A50C67}"/>
              </a:ext>
            </a:extLst>
          </p:cNvPr>
          <p:cNvSpPr>
            <a:spLocks noGrp="1"/>
          </p:cNvSpPr>
          <p:nvPr>
            <p:ph idx="1"/>
          </p:nvPr>
        </p:nvSpPr>
        <p:spPr>
          <a:xfrm>
            <a:off x="1115568" y="2481943"/>
            <a:ext cx="10168128" cy="3695020"/>
          </a:xfrm>
        </p:spPr>
        <p:txBody>
          <a:bodyPr>
            <a:normAutofit/>
          </a:bodyPr>
          <a:lstStyle/>
          <a:p>
            <a:r>
              <a:rPr lang="nb-NO" sz="2200" dirty="0"/>
              <a:t>Hvordan havbunnen ser ut </a:t>
            </a:r>
          </a:p>
          <a:p>
            <a:r>
              <a:rPr lang="nb-NO" sz="2200" dirty="0"/>
              <a:t>Bunnhyller under oppdrettsanlegg kan bli ett oppsamlingspunkt for organisk materiale. Brytes ikke dette raskt nok ned eller får tilført </a:t>
            </a:r>
            <a:r>
              <a:rPr lang="nb-NO" sz="2200"/>
              <a:t>nok oksygen </a:t>
            </a:r>
            <a:r>
              <a:rPr lang="nb-NO" sz="2200" dirty="0"/>
              <a:t>kan giftstoffer dannes gjennom anaerob nedbrytning</a:t>
            </a:r>
          </a:p>
          <a:p>
            <a:r>
              <a:rPr lang="nb-NO" sz="2200" dirty="0"/>
              <a:t>Tredimensjonalt kart over bunnforhold brukes når man skal finne ny lokalitet, tegning av selv anlegget, forankring og fortøyninger.</a:t>
            </a:r>
          </a:p>
        </p:txBody>
      </p:sp>
    </p:spTree>
    <p:extLst>
      <p:ext uri="{BB962C8B-B14F-4D97-AF65-F5344CB8AC3E}">
        <p14:creationId xmlns:p14="http://schemas.microsoft.com/office/powerpoint/2010/main" val="26968671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C5F00329-B644-58BC-5598-16FA477752B2}"/>
              </a:ext>
            </a:extLst>
          </p:cNvPr>
          <p:cNvSpPr>
            <a:spLocks noGrp="1"/>
          </p:cNvSpPr>
          <p:nvPr>
            <p:ph type="title"/>
          </p:nvPr>
        </p:nvSpPr>
        <p:spPr/>
        <p:txBody>
          <a:bodyPr/>
          <a:lstStyle/>
          <a:p>
            <a:r>
              <a:rPr lang="nb-NO" dirty="0"/>
              <a:t>Temperatur </a:t>
            </a:r>
          </a:p>
        </p:txBody>
      </p:sp>
      <p:sp>
        <p:nvSpPr>
          <p:cNvPr id="3" name="Plassholder for innhold 2">
            <a:extLst>
              <a:ext uri="{FF2B5EF4-FFF2-40B4-BE49-F238E27FC236}">
                <a16:creationId xmlns:a16="http://schemas.microsoft.com/office/drawing/2014/main" id="{CD17805E-C3A6-90E3-2DC7-14DAAB6D1416}"/>
              </a:ext>
            </a:extLst>
          </p:cNvPr>
          <p:cNvSpPr>
            <a:spLocks noGrp="1"/>
          </p:cNvSpPr>
          <p:nvPr>
            <p:ph idx="1"/>
          </p:nvPr>
        </p:nvSpPr>
        <p:spPr/>
        <p:txBody>
          <a:bodyPr/>
          <a:lstStyle/>
          <a:p>
            <a:r>
              <a:rPr lang="nb-NO" dirty="0"/>
              <a:t>Kaldest vann sør og nord i landet (vinteren)</a:t>
            </a:r>
          </a:p>
          <a:p>
            <a:r>
              <a:rPr lang="nb-NO" dirty="0"/>
              <a:t>Gjennomsnittstemp for Finnmark er 10grader c på sommeren </a:t>
            </a:r>
          </a:p>
          <a:p>
            <a:r>
              <a:rPr lang="nb-NO" dirty="0"/>
              <a:t>Skagerrak 17grader (kritisk temp for oppdrett av laks)</a:t>
            </a:r>
          </a:p>
          <a:p>
            <a:r>
              <a:rPr lang="nb-NO" dirty="0"/>
              <a:t>Mer varmekjære arter kan være egnet slik som hummer </a:t>
            </a:r>
          </a:p>
          <a:p>
            <a:r>
              <a:rPr lang="nb-NO" dirty="0"/>
              <a:t>Vekselvarme virveldyr (veksler kroppstemp med omgivelser) </a:t>
            </a:r>
          </a:p>
          <a:p>
            <a:r>
              <a:rPr lang="nb-NO" dirty="0"/>
              <a:t>Fysiologiske prosesser går saktere ved lav temp. </a:t>
            </a:r>
          </a:p>
          <a:p>
            <a:r>
              <a:rPr lang="nb-NO" dirty="0"/>
              <a:t>Går opp ved høye temp. inntil et visst terskelnivå </a:t>
            </a:r>
          </a:p>
        </p:txBody>
      </p:sp>
    </p:spTree>
    <p:extLst>
      <p:ext uri="{BB962C8B-B14F-4D97-AF65-F5344CB8AC3E}">
        <p14:creationId xmlns:p14="http://schemas.microsoft.com/office/powerpoint/2010/main" val="14746448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Rectangle 11">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tel 1">
            <a:extLst>
              <a:ext uri="{FF2B5EF4-FFF2-40B4-BE49-F238E27FC236}">
                <a16:creationId xmlns:a16="http://schemas.microsoft.com/office/drawing/2014/main" id="{BE6E3F30-3BF1-A795-663A-AB4EEFE0EB2A}"/>
              </a:ext>
            </a:extLst>
          </p:cNvPr>
          <p:cNvSpPr>
            <a:spLocks noGrp="1"/>
          </p:cNvSpPr>
          <p:nvPr>
            <p:ph type="title"/>
          </p:nvPr>
        </p:nvSpPr>
        <p:spPr>
          <a:xfrm>
            <a:off x="1115568" y="548640"/>
            <a:ext cx="10168128" cy="1179576"/>
          </a:xfrm>
        </p:spPr>
        <p:txBody>
          <a:bodyPr>
            <a:normAutofit/>
          </a:bodyPr>
          <a:lstStyle/>
          <a:p>
            <a:r>
              <a:rPr lang="nb-NO" sz="4000"/>
              <a:t>Temperaturkrav</a:t>
            </a:r>
          </a:p>
        </p:txBody>
      </p:sp>
      <p:sp>
        <p:nvSpPr>
          <p:cNvPr id="14" name="Rectangle 13">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Plassholder for innhold 2">
            <a:extLst>
              <a:ext uri="{FF2B5EF4-FFF2-40B4-BE49-F238E27FC236}">
                <a16:creationId xmlns:a16="http://schemas.microsoft.com/office/drawing/2014/main" id="{5013BAE4-3570-1404-2389-89242752B8B0}"/>
              </a:ext>
            </a:extLst>
          </p:cNvPr>
          <p:cNvSpPr>
            <a:spLocks noGrp="1"/>
          </p:cNvSpPr>
          <p:nvPr>
            <p:ph idx="1"/>
          </p:nvPr>
        </p:nvSpPr>
        <p:spPr>
          <a:xfrm>
            <a:off x="1115568" y="2481943"/>
            <a:ext cx="10168128" cy="3695020"/>
          </a:xfrm>
        </p:spPr>
        <p:txBody>
          <a:bodyPr>
            <a:normAutofit/>
          </a:bodyPr>
          <a:lstStyle/>
          <a:p>
            <a:r>
              <a:rPr lang="nb-NO" sz="1000"/>
              <a:t>Toleranse- og optimumstemp varierer gjennom livssyklusen til en art</a:t>
            </a:r>
          </a:p>
          <a:p>
            <a:r>
              <a:rPr lang="nb-NO" sz="1000"/>
              <a:t>Lakserogn og plommesekkyngel tåler temp ned mot null grader, men i oppdrett må den ikke komme over 8grader </a:t>
            </a:r>
          </a:p>
          <a:p>
            <a:r>
              <a:rPr lang="nb-NO" sz="1000"/>
              <a:t>Høy temp kan føre til feilutvikling som skeiv ryggsøyle, pukkelrygg og plommesekkavsnøring (delt i to deler som hindrer opptak av føde) </a:t>
            </a:r>
          </a:p>
          <a:p>
            <a:r>
              <a:rPr lang="nb-NO" sz="1000"/>
              <a:t>Optimumstemp: </a:t>
            </a:r>
          </a:p>
          <a:p>
            <a:pPr marL="0" indent="0">
              <a:buNone/>
            </a:pPr>
            <a:r>
              <a:rPr lang="nb-NO" sz="1000"/>
              <a:t>-Startfôring 12-14 grader</a:t>
            </a:r>
          </a:p>
          <a:p>
            <a:pPr marL="0" indent="0">
              <a:buNone/>
            </a:pPr>
            <a:r>
              <a:rPr lang="nb-NO" sz="1000"/>
              <a:t>-Yngelt og smolt 12-14 grader </a:t>
            </a:r>
          </a:p>
          <a:p>
            <a:pPr marL="0" indent="0">
              <a:buNone/>
            </a:pPr>
            <a:r>
              <a:rPr lang="nb-NO" sz="1000"/>
              <a:t>-Voksen laks 15-16 grader </a:t>
            </a:r>
          </a:p>
          <a:p>
            <a:r>
              <a:rPr lang="nb-NO" sz="1000"/>
              <a:t>Minimumstemp for laks ca. -0,5 grader (dannes iskrystaller i blod og vevsvæske)</a:t>
            </a:r>
          </a:p>
          <a:p>
            <a:r>
              <a:rPr lang="nb-NO" sz="1000"/>
              <a:t>Maksimumtemp for laks ca.24-25 grader (løslighet av oksygen, for ikke tilferdstilt oksygenbehovet (18-20 grader blir satt i oppdrett) </a:t>
            </a:r>
          </a:p>
          <a:p>
            <a:r>
              <a:rPr lang="nb-NO" sz="1000"/>
              <a:t>Temp. påvirker varighet på smoltvinduet (høyere temp. etter smoltifisering gjør at den raskere må ha utsett  sjøvann for å unngå desmolitifisere)</a:t>
            </a:r>
          </a:p>
          <a:p>
            <a:r>
              <a:rPr lang="nb-NO" sz="1000"/>
              <a:t>Hvis fisken desmoltifiserer må de vente til fiske resmolitifiserer (ingen salg på smolt, kan føre til økonomisk tap)</a:t>
            </a:r>
          </a:p>
          <a:p>
            <a:r>
              <a:rPr lang="nb-NO" sz="1000"/>
              <a:t>Temp påvirker også kjønnsmodning. Settefiskanleggs intensiv fôring for å få ettåringer kan opplever kjønnsmodning fremfor smotifisering= dverghanner.</a:t>
            </a:r>
          </a:p>
          <a:p>
            <a:r>
              <a:rPr lang="nb-NO" sz="1000"/>
              <a:t>Sirkulasjon av overflatevann og bunnvann. Stagnasjon når vannet holder seg i ro, for eksempel ved ising (sirkulasjonen slutter) </a:t>
            </a:r>
          </a:p>
          <a:p>
            <a:endParaRPr lang="nb-NO" sz="1000"/>
          </a:p>
        </p:txBody>
      </p:sp>
    </p:spTree>
    <p:extLst>
      <p:ext uri="{BB962C8B-B14F-4D97-AF65-F5344CB8AC3E}">
        <p14:creationId xmlns:p14="http://schemas.microsoft.com/office/powerpoint/2010/main" val="33362797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B359CB50-9022-D22B-B77C-3DD0910097C9}"/>
              </a:ext>
            </a:extLst>
          </p:cNvPr>
          <p:cNvSpPr>
            <a:spLocks noGrp="1"/>
          </p:cNvSpPr>
          <p:nvPr>
            <p:ph type="title"/>
          </p:nvPr>
        </p:nvSpPr>
        <p:spPr/>
        <p:txBody>
          <a:bodyPr/>
          <a:lstStyle/>
          <a:p>
            <a:r>
              <a:rPr lang="nb-NO" dirty="0"/>
              <a:t>Oppgave</a:t>
            </a:r>
          </a:p>
        </p:txBody>
      </p:sp>
      <p:sp>
        <p:nvSpPr>
          <p:cNvPr id="3" name="Plassholder for innhold 2">
            <a:extLst>
              <a:ext uri="{FF2B5EF4-FFF2-40B4-BE49-F238E27FC236}">
                <a16:creationId xmlns:a16="http://schemas.microsoft.com/office/drawing/2014/main" id="{88F76C0E-0025-E43E-7A88-CB9964037E81}"/>
              </a:ext>
            </a:extLst>
          </p:cNvPr>
          <p:cNvSpPr>
            <a:spLocks noGrp="1"/>
          </p:cNvSpPr>
          <p:nvPr>
            <p:ph idx="1"/>
          </p:nvPr>
        </p:nvSpPr>
        <p:spPr/>
        <p:txBody>
          <a:bodyPr/>
          <a:lstStyle/>
          <a:p>
            <a:r>
              <a:rPr lang="nb-NO" dirty="0"/>
              <a:t>Hvorfor er det viktig å ha god vannkvalitet i oppdrett?</a:t>
            </a:r>
          </a:p>
          <a:p>
            <a:r>
              <a:rPr lang="nb-NO" dirty="0"/>
              <a:t>Hva heter de to havstrømmene som går langs norskekysten?</a:t>
            </a:r>
          </a:p>
          <a:p>
            <a:r>
              <a:rPr lang="nb-NO" dirty="0"/>
              <a:t>Hvordan påvirker strømmene saltholdighet og temperatur i sjøen?</a:t>
            </a:r>
          </a:p>
          <a:p>
            <a:r>
              <a:rPr lang="nb-NO" dirty="0"/>
              <a:t>Hva har strømmene å si for oppdrettsmulighetene langs kysten?</a:t>
            </a:r>
          </a:p>
          <a:p>
            <a:r>
              <a:rPr lang="nb-NO" dirty="0"/>
              <a:t>Søk på internett og finn årsakene til at det er tidevann. Finn tidevannsforskjellene i Norge?</a:t>
            </a:r>
          </a:p>
          <a:p>
            <a:r>
              <a:rPr lang="nb-NO" dirty="0"/>
              <a:t>Lag et sammendrag av artikkelen under. </a:t>
            </a:r>
          </a:p>
          <a:p>
            <a:r>
              <a:rPr lang="nb-NO" dirty="0">
                <a:hlinkClick r:id="rId2"/>
              </a:rPr>
              <a:t>https://www.barentswatch.no/artikler/vare-viktige-havstrommer/</a:t>
            </a:r>
            <a:r>
              <a:rPr lang="nb-NO" dirty="0"/>
              <a:t> </a:t>
            </a:r>
          </a:p>
        </p:txBody>
      </p:sp>
    </p:spTree>
    <p:extLst>
      <p:ext uri="{BB962C8B-B14F-4D97-AF65-F5344CB8AC3E}">
        <p14:creationId xmlns:p14="http://schemas.microsoft.com/office/powerpoint/2010/main" val="25312112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76B83244-2569-42C5-0D1C-43831E8698D0}"/>
              </a:ext>
            </a:extLst>
          </p:cNvPr>
          <p:cNvSpPr>
            <a:spLocks noGrp="1"/>
          </p:cNvSpPr>
          <p:nvPr>
            <p:ph type="title"/>
          </p:nvPr>
        </p:nvSpPr>
        <p:spPr/>
        <p:txBody>
          <a:bodyPr/>
          <a:lstStyle/>
          <a:p>
            <a:r>
              <a:rPr lang="nb-NO" dirty="0"/>
              <a:t>Gasser i vann </a:t>
            </a:r>
          </a:p>
        </p:txBody>
      </p:sp>
      <p:sp>
        <p:nvSpPr>
          <p:cNvPr id="3" name="Plassholder for innhold 2">
            <a:extLst>
              <a:ext uri="{FF2B5EF4-FFF2-40B4-BE49-F238E27FC236}">
                <a16:creationId xmlns:a16="http://schemas.microsoft.com/office/drawing/2014/main" id="{EB38390A-65CC-1238-022B-F8C96EE89131}"/>
              </a:ext>
            </a:extLst>
          </p:cNvPr>
          <p:cNvSpPr>
            <a:spLocks noGrp="1"/>
          </p:cNvSpPr>
          <p:nvPr>
            <p:ph idx="1"/>
          </p:nvPr>
        </p:nvSpPr>
        <p:spPr/>
        <p:txBody>
          <a:bodyPr/>
          <a:lstStyle/>
          <a:p>
            <a:r>
              <a:rPr lang="nb-NO" dirty="0"/>
              <a:t>Gasser fra lufta, er oppløst i vann (andel avhenger av flere forhold)</a:t>
            </a:r>
          </a:p>
          <a:p>
            <a:r>
              <a:rPr lang="nb-NO" dirty="0"/>
              <a:t>Det er store forskjeller på hvor løselige gasser er i væsker, og det avhenger både av trykk og temperatur. Når temperaturen stiger, vil løseligheten avta. Trykkets innflytelse er beskrevet ved Henryloven, som sier at løseligheten ved en gitt temperatur er proporsjonal med gassens trykk over væsken.</a:t>
            </a:r>
          </a:p>
          <a:p>
            <a:r>
              <a:rPr lang="nb-NO" dirty="0"/>
              <a:t>Løselighet av gass blir uttrykt ved gassens </a:t>
            </a:r>
            <a:r>
              <a:rPr lang="nb-NO" dirty="0" err="1"/>
              <a:t>løslighetskoefissient</a:t>
            </a:r>
            <a:r>
              <a:rPr lang="nb-NO" dirty="0"/>
              <a:t> (volumet av en gass ( i </a:t>
            </a:r>
            <a:r>
              <a:rPr lang="nb-NO" dirty="0" err="1"/>
              <a:t>milliliteer</a:t>
            </a:r>
            <a:r>
              <a:rPr lang="nb-NO" dirty="0"/>
              <a:t>) som er løst i </a:t>
            </a:r>
            <a:r>
              <a:rPr lang="nb-NO" dirty="0" err="1"/>
              <a:t>èn</a:t>
            </a:r>
            <a:r>
              <a:rPr lang="nb-NO" dirty="0"/>
              <a:t> liter vann ved en atmosfæres trykk (760 mm Hg) og en bestemt temp. </a:t>
            </a:r>
          </a:p>
          <a:p>
            <a:r>
              <a:rPr lang="nb-NO" dirty="0" err="1"/>
              <a:t>Løslighetn</a:t>
            </a:r>
            <a:r>
              <a:rPr lang="nb-NO" dirty="0"/>
              <a:t> av nitrogengass er </a:t>
            </a:r>
            <a:r>
              <a:rPr lang="nb-NO" dirty="0" err="1"/>
              <a:t>omentren</a:t>
            </a:r>
            <a:r>
              <a:rPr lang="nb-NO" dirty="0"/>
              <a:t> halvparten av oksygengass</a:t>
            </a:r>
          </a:p>
          <a:p>
            <a:endParaRPr lang="nb-NO" dirty="0"/>
          </a:p>
        </p:txBody>
      </p:sp>
    </p:spTree>
    <p:extLst>
      <p:ext uri="{BB962C8B-B14F-4D97-AF65-F5344CB8AC3E}">
        <p14:creationId xmlns:p14="http://schemas.microsoft.com/office/powerpoint/2010/main" val="17897011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E48AC7D6-494A-6595-A3A7-0CA788B785E5}"/>
              </a:ext>
            </a:extLst>
          </p:cNvPr>
          <p:cNvSpPr>
            <a:spLocks noGrp="1"/>
          </p:cNvSpPr>
          <p:nvPr>
            <p:ph type="title"/>
          </p:nvPr>
        </p:nvSpPr>
        <p:spPr/>
        <p:txBody>
          <a:bodyPr/>
          <a:lstStyle/>
          <a:p>
            <a:r>
              <a:rPr lang="nb-NO" dirty="0"/>
              <a:t>Gasser i vann – temperatur, saltholdighet, partialtrykk eller deltrykk </a:t>
            </a:r>
          </a:p>
        </p:txBody>
      </p:sp>
      <p:sp>
        <p:nvSpPr>
          <p:cNvPr id="3" name="Plassholder for innhold 2">
            <a:extLst>
              <a:ext uri="{FF2B5EF4-FFF2-40B4-BE49-F238E27FC236}">
                <a16:creationId xmlns:a16="http://schemas.microsoft.com/office/drawing/2014/main" id="{5F2C9A60-5D9E-46AC-A069-5F2ED2A5D9B0}"/>
              </a:ext>
            </a:extLst>
          </p:cNvPr>
          <p:cNvSpPr>
            <a:spLocks noGrp="1"/>
          </p:cNvSpPr>
          <p:nvPr>
            <p:ph idx="1"/>
          </p:nvPr>
        </p:nvSpPr>
        <p:spPr/>
        <p:txBody>
          <a:bodyPr>
            <a:normAutofit fontScale="77500" lnSpcReduction="20000"/>
          </a:bodyPr>
          <a:lstStyle/>
          <a:p>
            <a:r>
              <a:rPr lang="nb-NO" dirty="0"/>
              <a:t>Løselighet øker ved synkende temp. </a:t>
            </a:r>
          </a:p>
          <a:p>
            <a:r>
              <a:rPr lang="nb-NO" dirty="0"/>
              <a:t>Eksempel fra boken: Kaldt glass blir i et rom i en times tid. Når temp. øker, samler gassene seg i vannet i bobler på innsiden av veggen i glasset. </a:t>
            </a:r>
          </a:p>
          <a:p>
            <a:pPr marL="0" indent="0">
              <a:buNone/>
            </a:pPr>
            <a:endParaRPr lang="nb-NO" dirty="0"/>
          </a:p>
          <a:p>
            <a:r>
              <a:rPr lang="nb-NO" dirty="0"/>
              <a:t>Løselighet avtar ved økende saltholdighet </a:t>
            </a:r>
          </a:p>
          <a:p>
            <a:r>
              <a:rPr lang="nb-NO" dirty="0"/>
              <a:t>Løst mer oksygen i ferskvann enn i saltvann ved samme temp</a:t>
            </a:r>
          </a:p>
          <a:p>
            <a:endParaRPr lang="nb-NO" dirty="0"/>
          </a:p>
          <a:p>
            <a:r>
              <a:rPr lang="nb-NO" dirty="0"/>
              <a:t>Hvis ren oksygen blir tilført et kar, løser det mye mer gass enn om det er luft som blir tilført. Det skyldes at volumprosenten av oksygen i lufta er ca. 21%, dermed blir partialtrykket 21% av en atmosfæres trykk, det vil si 0,21atm</a:t>
            </a:r>
          </a:p>
          <a:p>
            <a:r>
              <a:rPr lang="nb-NO" dirty="0"/>
              <a:t>For hver tiende meter øker trykket med 1atm, så på ti meters trykk er trykket 1atm på overflaten + 1atm ekstra per ti meter dyp = 2atm</a:t>
            </a:r>
          </a:p>
          <a:p>
            <a:r>
              <a:rPr lang="nb-NO" dirty="0">
                <a:hlinkClick r:id="rId2"/>
              </a:rPr>
              <a:t>https://www.youtube.com/watch?v=ZK4Fm53PWB8</a:t>
            </a:r>
            <a:r>
              <a:rPr lang="nb-NO" dirty="0"/>
              <a:t> </a:t>
            </a:r>
          </a:p>
          <a:p>
            <a:pPr marL="0" indent="0">
              <a:buNone/>
            </a:pPr>
            <a:endParaRPr lang="nb-NO" dirty="0"/>
          </a:p>
          <a:p>
            <a:pPr marL="0" indent="0">
              <a:buNone/>
            </a:pPr>
            <a:endParaRPr lang="nb-NO" dirty="0"/>
          </a:p>
        </p:txBody>
      </p:sp>
    </p:spTree>
    <p:extLst>
      <p:ext uri="{BB962C8B-B14F-4D97-AF65-F5344CB8AC3E}">
        <p14:creationId xmlns:p14="http://schemas.microsoft.com/office/powerpoint/2010/main" val="8658217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lassholder for innhold 4">
            <a:extLst>
              <a:ext uri="{FF2B5EF4-FFF2-40B4-BE49-F238E27FC236}">
                <a16:creationId xmlns:a16="http://schemas.microsoft.com/office/drawing/2014/main" id="{BEEEF2CE-1B89-27D2-EACE-056C8FE5C50A}"/>
              </a:ext>
            </a:extLst>
          </p:cNvPr>
          <p:cNvPicPr>
            <a:picLocks noGrp="1" noChangeAspect="1"/>
          </p:cNvPicPr>
          <p:nvPr>
            <p:ph idx="1"/>
          </p:nvPr>
        </p:nvPicPr>
        <p:blipFill>
          <a:blip r:embed="rId2"/>
          <a:stretch>
            <a:fillRect/>
          </a:stretch>
        </p:blipFill>
        <p:spPr>
          <a:xfrm>
            <a:off x="4125236" y="643466"/>
            <a:ext cx="3941528" cy="5571067"/>
          </a:xfrm>
          <a:prstGeom prst="rect">
            <a:avLst/>
          </a:prstGeom>
        </p:spPr>
      </p:pic>
    </p:spTree>
    <p:extLst>
      <p:ext uri="{BB962C8B-B14F-4D97-AF65-F5344CB8AC3E}">
        <p14:creationId xmlns:p14="http://schemas.microsoft.com/office/powerpoint/2010/main" val="14277056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lassholder for innhold 4">
            <a:extLst>
              <a:ext uri="{FF2B5EF4-FFF2-40B4-BE49-F238E27FC236}">
                <a16:creationId xmlns:a16="http://schemas.microsoft.com/office/drawing/2014/main" id="{116FC6A3-2081-C59B-2992-3BCD65E10E1A}"/>
              </a:ext>
            </a:extLst>
          </p:cNvPr>
          <p:cNvPicPr>
            <a:picLocks noGrp="1" noChangeAspect="1"/>
          </p:cNvPicPr>
          <p:nvPr>
            <p:ph idx="1"/>
          </p:nvPr>
        </p:nvPicPr>
        <p:blipFill>
          <a:blip r:embed="rId2"/>
          <a:stretch>
            <a:fillRect/>
          </a:stretch>
        </p:blipFill>
        <p:spPr>
          <a:xfrm>
            <a:off x="4160054" y="643466"/>
            <a:ext cx="3871891" cy="5571067"/>
          </a:xfrm>
          <a:prstGeom prst="rect">
            <a:avLst/>
          </a:prstGeom>
        </p:spPr>
      </p:pic>
    </p:spTree>
    <p:extLst>
      <p:ext uri="{BB962C8B-B14F-4D97-AF65-F5344CB8AC3E}">
        <p14:creationId xmlns:p14="http://schemas.microsoft.com/office/powerpoint/2010/main" val="21249378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lassholder for innhold 4">
            <a:extLst>
              <a:ext uri="{FF2B5EF4-FFF2-40B4-BE49-F238E27FC236}">
                <a16:creationId xmlns:a16="http://schemas.microsoft.com/office/drawing/2014/main" id="{41BF92E6-8447-E38D-3E6A-21BD75C87C83}"/>
              </a:ext>
            </a:extLst>
          </p:cNvPr>
          <p:cNvPicPr>
            <a:picLocks noGrp="1" noChangeAspect="1"/>
          </p:cNvPicPr>
          <p:nvPr>
            <p:ph idx="1"/>
          </p:nvPr>
        </p:nvPicPr>
        <p:blipFill>
          <a:blip r:embed="rId2"/>
          <a:stretch>
            <a:fillRect/>
          </a:stretch>
        </p:blipFill>
        <p:spPr>
          <a:xfrm>
            <a:off x="4118271" y="643466"/>
            <a:ext cx="3955457" cy="5571067"/>
          </a:xfrm>
          <a:prstGeom prst="rect">
            <a:avLst/>
          </a:prstGeom>
        </p:spPr>
      </p:pic>
    </p:spTree>
    <p:extLst>
      <p:ext uri="{BB962C8B-B14F-4D97-AF65-F5344CB8AC3E}">
        <p14:creationId xmlns:p14="http://schemas.microsoft.com/office/powerpoint/2010/main" val="825850228"/>
      </p:ext>
    </p:extLst>
  </p:cSld>
  <p:clrMapOvr>
    <a:masterClrMapping/>
  </p:clrMapOvr>
</p:sld>
</file>

<file path=ppt/theme/theme1.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832</TotalTime>
  <Words>1116</Words>
  <Application>Microsoft Office PowerPoint</Application>
  <PresentationFormat>Widescreen</PresentationFormat>
  <Paragraphs>93</Paragraphs>
  <Slides>17</Slides>
  <Notes>0</Notes>
  <HiddenSlides>0</HiddenSlides>
  <MMClips>0</MMClips>
  <ScaleCrop>false</ScaleCrop>
  <HeadingPairs>
    <vt:vector size="4" baseType="variant">
      <vt:variant>
        <vt:lpstr>Tema</vt:lpstr>
      </vt:variant>
      <vt:variant>
        <vt:i4>1</vt:i4>
      </vt:variant>
      <vt:variant>
        <vt:lpstr>Lysbildetitler</vt:lpstr>
      </vt:variant>
      <vt:variant>
        <vt:i4>17</vt:i4>
      </vt:variant>
    </vt:vector>
  </HeadingPairs>
  <TitlesOfParts>
    <vt:vector size="18" baseType="lpstr">
      <vt:lpstr>Office-tema</vt:lpstr>
      <vt:lpstr>Vannkvalitet og fiskens miljø</vt:lpstr>
      <vt:lpstr>Vannkvalitet</vt:lpstr>
      <vt:lpstr>PowerPoint-presentasjon</vt:lpstr>
      <vt:lpstr>PowerPoint-presentasjon</vt:lpstr>
      <vt:lpstr>Oppgave</vt:lpstr>
      <vt:lpstr>Strøm og sirkulasjon </vt:lpstr>
      <vt:lpstr>Videoer </vt:lpstr>
      <vt:lpstr>Tidevannsstrøm </vt:lpstr>
      <vt:lpstr>Bunntopografi </vt:lpstr>
      <vt:lpstr>Temperatur </vt:lpstr>
      <vt:lpstr>Temperaturkrav</vt:lpstr>
      <vt:lpstr>Oppgave</vt:lpstr>
      <vt:lpstr>Gasser i vann </vt:lpstr>
      <vt:lpstr>Gasser i vann – temperatur, saltholdighet, partialtrykk eller deltrykk </vt:lpstr>
      <vt:lpstr>PowerPoint-presentasjon</vt:lpstr>
      <vt:lpstr>PowerPoint-presentasjon</vt:lpstr>
      <vt:lpstr>PowerPoint-presentasjon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Vannkvalitet og fiskens miljø</dc:title>
  <dc:creator>Andrea Sofie Hansen Aspelund</dc:creator>
  <cp:lastModifiedBy>Kristine Arnesen Aarøen</cp:lastModifiedBy>
  <cp:revision>2</cp:revision>
  <dcterms:created xsi:type="dcterms:W3CDTF">2022-11-21T11:39:54Z</dcterms:created>
  <dcterms:modified xsi:type="dcterms:W3CDTF">2022-12-22T14:33:10Z</dcterms:modified>
</cp:coreProperties>
</file>