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5" r:id="rId3"/>
    <p:sldId id="257" r:id="rId4"/>
    <p:sldId id="258" r:id="rId5"/>
    <p:sldId id="264" r:id="rId6"/>
    <p:sldId id="259" r:id="rId7"/>
    <p:sldId id="260" r:id="rId8"/>
    <p:sldId id="263" r:id="rId9"/>
    <p:sldId id="261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77" d="100"/>
          <a:sy n="77" d="100"/>
        </p:scale>
        <p:origin x="68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REGENSBURG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084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REGENSBURG</a:t>
            </a:r>
            <a:endParaRPr lang="cs-CZ" dirty="0"/>
          </a:p>
        </p:txBody>
      </p:sp>
      <p:pic>
        <p:nvPicPr>
          <p:cNvPr id="4" name="Zástupný symbol pro obsah 3" descr="IMG_20181113_15200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67457" y="1926336"/>
            <a:ext cx="6298290" cy="398551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REGENSBURG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mobilita </a:t>
            </a:r>
            <a:r>
              <a:rPr lang="cs-CZ" dirty="0" smtClean="0"/>
              <a:t>pracovníků ve školním vzdělávání v rámci programu Erasmus+</a:t>
            </a:r>
          </a:p>
          <a:p>
            <a:r>
              <a:rPr lang="cs-CZ" dirty="0" smtClean="0"/>
              <a:t>termín</a:t>
            </a:r>
            <a:r>
              <a:rPr lang="cs-CZ" dirty="0" smtClean="0"/>
              <a:t>: 12. listopadu – 23. listopadu 2018</a:t>
            </a:r>
          </a:p>
          <a:p>
            <a:r>
              <a:rPr lang="cs-CZ" dirty="0" smtClean="0"/>
              <a:t>účastník</a:t>
            </a:r>
            <a:r>
              <a:rPr lang="cs-CZ" dirty="0" smtClean="0"/>
              <a:t>: </a:t>
            </a:r>
            <a:r>
              <a:rPr lang="cs-CZ" b="1" u="sng" dirty="0" smtClean="0"/>
              <a:t>Věra Davidová</a:t>
            </a:r>
          </a:p>
          <a:p>
            <a:r>
              <a:rPr lang="cs-CZ" dirty="0" smtClean="0"/>
              <a:t>místo </a:t>
            </a:r>
            <a:r>
              <a:rPr lang="cs-CZ" dirty="0" smtClean="0"/>
              <a:t>konání: </a:t>
            </a:r>
            <a:r>
              <a:rPr lang="cs-CZ" dirty="0" err="1" smtClean="0"/>
              <a:t>Regensburg</a:t>
            </a:r>
            <a:r>
              <a:rPr lang="cs-CZ" dirty="0" smtClean="0"/>
              <a:t>, Německo</a:t>
            </a:r>
          </a:p>
          <a:p>
            <a:pPr lvl="1"/>
            <a:r>
              <a:rPr lang="cs-CZ" dirty="0" smtClean="0"/>
              <a:t>HORIZONTE, Institut </a:t>
            </a:r>
            <a:r>
              <a:rPr lang="cs-CZ" dirty="0" err="1" smtClean="0"/>
              <a:t>für</a:t>
            </a:r>
            <a:r>
              <a:rPr lang="cs-CZ" dirty="0" smtClean="0"/>
              <a:t> </a:t>
            </a:r>
            <a:r>
              <a:rPr lang="cs-CZ" dirty="0" err="1" smtClean="0"/>
              <a:t>Sprache</a:t>
            </a:r>
            <a:r>
              <a:rPr lang="cs-CZ" dirty="0" smtClean="0"/>
              <a:t>, </a:t>
            </a:r>
            <a:r>
              <a:rPr lang="cs-CZ" dirty="0" err="1" smtClean="0"/>
              <a:t>Komunikation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Kultur; </a:t>
            </a:r>
            <a:r>
              <a:rPr lang="cs-CZ" dirty="0" smtClean="0"/>
              <a:t>Rote-</a:t>
            </a:r>
            <a:r>
              <a:rPr lang="cs-CZ" dirty="0" err="1" smtClean="0"/>
              <a:t>Hahnen</a:t>
            </a:r>
            <a:r>
              <a:rPr lang="cs-CZ" dirty="0" smtClean="0"/>
              <a:t>-</a:t>
            </a:r>
            <a:r>
              <a:rPr lang="cs-CZ" dirty="0" err="1" smtClean="0"/>
              <a:t>Gasse</a:t>
            </a:r>
            <a:r>
              <a:rPr lang="cs-CZ" dirty="0" smtClean="0"/>
              <a:t> </a:t>
            </a:r>
            <a:r>
              <a:rPr lang="cs-CZ" dirty="0" smtClean="0"/>
              <a:t>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0041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REGENSBURG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NÁPLŇ: </a:t>
            </a:r>
            <a:endParaRPr lang="cs-CZ" dirty="0" smtClean="0"/>
          </a:p>
          <a:p>
            <a:pPr lvl="1"/>
            <a:r>
              <a:rPr lang="cs-CZ" dirty="0"/>
              <a:t>k</a:t>
            </a:r>
            <a:r>
              <a:rPr lang="cs-CZ" dirty="0" smtClean="0"/>
              <a:t>urz </a:t>
            </a:r>
            <a:r>
              <a:rPr lang="cs-CZ" dirty="0" smtClean="0"/>
              <a:t>všeobecné němčiny ve skupině</a:t>
            </a:r>
          </a:p>
          <a:p>
            <a:pPr lvl="1"/>
            <a:r>
              <a:rPr lang="cs-CZ" dirty="0"/>
              <a:t>s</a:t>
            </a:r>
            <a:r>
              <a:rPr lang="cs-CZ" dirty="0" smtClean="0"/>
              <a:t>eznámení </a:t>
            </a:r>
            <a:r>
              <a:rPr lang="cs-CZ" dirty="0" smtClean="0"/>
              <a:t>se s německým vzdělávacím </a:t>
            </a:r>
            <a:r>
              <a:rPr lang="cs-CZ" dirty="0" smtClean="0"/>
              <a:t>systémem</a:t>
            </a:r>
            <a:endParaRPr lang="cs-CZ" dirty="0" smtClean="0"/>
          </a:p>
          <a:p>
            <a:pPr lvl="1"/>
            <a:r>
              <a:rPr lang="cs-CZ" dirty="0"/>
              <a:t>n</a:t>
            </a:r>
            <a:r>
              <a:rPr lang="cs-CZ" dirty="0" smtClean="0"/>
              <a:t>ávštěva  </a:t>
            </a:r>
            <a:r>
              <a:rPr lang="cs-CZ" dirty="0" smtClean="0"/>
              <a:t>německé školy </a:t>
            </a:r>
            <a:r>
              <a:rPr lang="cs-CZ" b="1" dirty="0" smtClean="0"/>
              <a:t>Edith-Stein-</a:t>
            </a:r>
            <a:r>
              <a:rPr lang="cs-CZ" b="1" dirty="0" err="1" smtClean="0"/>
              <a:t>Realschule</a:t>
            </a:r>
            <a:r>
              <a:rPr lang="cs-CZ" b="1" dirty="0" smtClean="0"/>
              <a:t> </a:t>
            </a:r>
            <a:r>
              <a:rPr lang="cs-CZ" b="1" dirty="0" err="1" smtClean="0"/>
              <a:t>Parsberg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924142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IMG_20181122_13172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28079" y="2133600"/>
            <a:ext cx="5037667" cy="3778250"/>
          </a:xfrm>
        </p:spPr>
      </p:pic>
      <p:pic>
        <p:nvPicPr>
          <p:cNvPr id="5" name="Obrázek 4" descr="IMG_20181122_13180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4000" y="15000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REGENSBURG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LEKTORKA GABI:</a:t>
            </a:r>
            <a:endParaRPr lang="cs-CZ" dirty="0" smtClean="0"/>
          </a:p>
          <a:p>
            <a:pPr lvl="1"/>
            <a:r>
              <a:rPr lang="cs-CZ" dirty="0"/>
              <a:t>v</a:t>
            </a:r>
            <a:r>
              <a:rPr lang="cs-CZ" dirty="0" smtClean="0"/>
              <a:t>yužívá </a:t>
            </a:r>
            <a:r>
              <a:rPr lang="cs-CZ" dirty="0" smtClean="0"/>
              <a:t>různé metody a formy výuky, zaktivizuje celou skupinu, vytváří velmi motivační prostředí</a:t>
            </a:r>
          </a:p>
          <a:p>
            <a:pPr lvl="1"/>
            <a:r>
              <a:rPr lang="cs-CZ" dirty="0" smtClean="0"/>
              <a:t>i</a:t>
            </a:r>
            <a:r>
              <a:rPr lang="cs-CZ" dirty="0" smtClean="0"/>
              <a:t>ndividuální </a:t>
            </a:r>
            <a:r>
              <a:rPr lang="cs-CZ" dirty="0" smtClean="0"/>
              <a:t>přístup</a:t>
            </a:r>
          </a:p>
          <a:p>
            <a:pPr lvl="1"/>
            <a:r>
              <a:rPr lang="cs-CZ" dirty="0"/>
              <a:t>e</a:t>
            </a:r>
            <a:r>
              <a:rPr lang="cs-CZ" dirty="0" smtClean="0"/>
              <a:t>mpatická, </a:t>
            </a:r>
            <a:r>
              <a:rPr lang="cs-CZ" dirty="0" smtClean="0"/>
              <a:t>pozitivní, přátelská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5553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REGENSBURG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ÚČASTNÍCI VE SKUPINĚ:</a:t>
            </a:r>
            <a:endParaRPr lang="cs-CZ" dirty="0" smtClean="0"/>
          </a:p>
          <a:p>
            <a:pPr lvl="1"/>
            <a:r>
              <a:rPr lang="cs-CZ" dirty="0" err="1" smtClean="0"/>
              <a:t>Finhee</a:t>
            </a:r>
            <a:r>
              <a:rPr lang="cs-CZ" dirty="0" smtClean="0"/>
              <a:t> – Korea</a:t>
            </a:r>
          </a:p>
          <a:p>
            <a:pPr lvl="1"/>
            <a:r>
              <a:rPr lang="cs-CZ" dirty="0" err="1" smtClean="0"/>
              <a:t>Gavin</a:t>
            </a:r>
            <a:r>
              <a:rPr lang="cs-CZ" dirty="0" smtClean="0"/>
              <a:t> – USA</a:t>
            </a:r>
          </a:p>
          <a:p>
            <a:pPr lvl="1"/>
            <a:r>
              <a:rPr lang="cs-CZ" dirty="0" err="1" smtClean="0"/>
              <a:t>Jozef</a:t>
            </a:r>
            <a:r>
              <a:rPr lang="cs-CZ" dirty="0" smtClean="0"/>
              <a:t> - Slovensko</a:t>
            </a:r>
          </a:p>
          <a:p>
            <a:pPr lvl="1"/>
            <a:r>
              <a:rPr lang="cs-CZ" dirty="0" smtClean="0"/>
              <a:t>Gregory – Itálie</a:t>
            </a:r>
          </a:p>
          <a:p>
            <a:pPr lvl="1"/>
            <a:r>
              <a:rPr lang="cs-CZ" dirty="0" err="1" smtClean="0"/>
              <a:t>Salomé</a:t>
            </a:r>
            <a:r>
              <a:rPr lang="cs-CZ" dirty="0" smtClean="0"/>
              <a:t> – Francie</a:t>
            </a:r>
          </a:p>
          <a:p>
            <a:pPr lvl="1"/>
            <a:r>
              <a:rPr lang="cs-CZ" dirty="0" err="1" smtClean="0"/>
              <a:t>Wojtek</a:t>
            </a:r>
            <a:r>
              <a:rPr lang="cs-CZ" dirty="0" smtClean="0"/>
              <a:t> – Polsko</a:t>
            </a:r>
          </a:p>
          <a:p>
            <a:pPr lvl="1"/>
            <a:r>
              <a:rPr lang="cs-CZ" dirty="0" err="1" smtClean="0"/>
              <a:t>Waffa</a:t>
            </a:r>
            <a:r>
              <a:rPr lang="cs-CZ" dirty="0" smtClean="0"/>
              <a:t> - Palestina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IMG_20181122_13180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607552" y="2036064"/>
            <a:ext cx="3164946" cy="3778250"/>
          </a:xfrm>
        </p:spPr>
      </p:pic>
      <p:pic>
        <p:nvPicPr>
          <p:cNvPr id="2050" name="Picture 2" descr="E:\Regensburg\DSC027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20370" y="-232982"/>
            <a:ext cx="12790488" cy="95932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REGENSBURG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PŘÍNOS PRO MNE:</a:t>
            </a:r>
            <a:endParaRPr lang="cs-CZ" dirty="0" smtClean="0"/>
          </a:p>
          <a:p>
            <a:pPr lvl="1"/>
            <a:r>
              <a:rPr lang="cs-CZ" dirty="0"/>
              <a:t>z</a:t>
            </a:r>
            <a:r>
              <a:rPr lang="cs-CZ" dirty="0" smtClean="0"/>
              <a:t>ískání </a:t>
            </a:r>
            <a:r>
              <a:rPr lang="cs-CZ" dirty="0" smtClean="0"/>
              <a:t>přehledu o nových metodách a postupech výuky</a:t>
            </a:r>
          </a:p>
          <a:p>
            <a:pPr lvl="1"/>
            <a:r>
              <a:rPr lang="cs-CZ" dirty="0"/>
              <a:t>z</a:t>
            </a:r>
            <a:r>
              <a:rPr lang="cs-CZ" dirty="0" smtClean="0"/>
              <a:t>lepšení jazykových dovedností</a:t>
            </a:r>
            <a:endParaRPr lang="cs-CZ" dirty="0" smtClean="0"/>
          </a:p>
          <a:p>
            <a:pPr lvl="1"/>
            <a:r>
              <a:rPr lang="cs-CZ" dirty="0"/>
              <a:t>v</a:t>
            </a:r>
            <a:r>
              <a:rPr lang="cs-CZ" dirty="0" smtClean="0"/>
              <a:t>ytvoření </a:t>
            </a:r>
            <a:r>
              <a:rPr lang="cs-CZ" dirty="0" smtClean="0"/>
              <a:t>nových </a:t>
            </a:r>
            <a:r>
              <a:rPr lang="cs-CZ" dirty="0" smtClean="0"/>
              <a:t>osobních a pracovních kontaktů</a:t>
            </a:r>
            <a:endParaRPr lang="cs-CZ" dirty="0" smtClean="0"/>
          </a:p>
          <a:p>
            <a:pPr lvl="1"/>
            <a:r>
              <a:rPr lang="cs-CZ" dirty="0" smtClean="0"/>
              <a:t>zvýšení </a:t>
            </a:r>
            <a:r>
              <a:rPr lang="cs-CZ" smtClean="0"/>
              <a:t>kulturního </a:t>
            </a:r>
            <a:r>
              <a:rPr lang="cs-CZ" smtClean="0"/>
              <a:t>povědomí </a:t>
            </a:r>
            <a:r>
              <a:rPr lang="cs-CZ" dirty="0" smtClean="0"/>
              <a:t>o navštívené zemi a zemích ostatních členů kurzu</a:t>
            </a:r>
            <a:endParaRPr lang="cs-CZ" dirty="0" smtClean="0"/>
          </a:p>
          <a:p>
            <a:pPr lvl="1"/>
            <a:r>
              <a:rPr lang="cs-CZ" dirty="0" smtClean="0"/>
              <a:t>prohloubení </a:t>
            </a:r>
            <a:r>
              <a:rPr lang="cs-CZ" dirty="0"/>
              <a:t>vědomostí o vzdělávacím systému v Německu</a:t>
            </a:r>
          </a:p>
          <a:p>
            <a:pPr lvl="1"/>
            <a:r>
              <a:rPr lang="cs-CZ" dirty="0" smtClean="0"/>
              <a:t>seznámení se s </a:t>
            </a:r>
            <a:r>
              <a:rPr lang="cs-CZ" dirty="0" smtClean="0"/>
              <a:t>příklady dobré praxe </a:t>
            </a:r>
            <a:r>
              <a:rPr lang="cs-CZ" dirty="0" smtClean="0"/>
              <a:t>v zahraničí</a:t>
            </a:r>
          </a:p>
          <a:p>
            <a:pPr lvl="1"/>
            <a:r>
              <a:rPr lang="cs-CZ" dirty="0" smtClean="0"/>
              <a:t>prohloubení kompetencí k týmové práci</a:t>
            </a:r>
            <a:endParaRPr lang="cs-CZ" dirty="0" smtClean="0"/>
          </a:p>
          <a:p>
            <a:pPr lvl="1"/>
            <a:r>
              <a:rPr lang="cs-CZ" dirty="0" smtClean="0"/>
              <a:t>zvýšení sebevědomí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ébla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51</TotalTime>
  <Words>171</Words>
  <Application>Microsoft Office PowerPoint</Application>
  <PresentationFormat>Širokoúhlá obrazovka</PresentationFormat>
  <Paragraphs>37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Arial</vt:lpstr>
      <vt:lpstr>Century Gothic</vt:lpstr>
      <vt:lpstr>Wingdings 3</vt:lpstr>
      <vt:lpstr>Stébla</vt:lpstr>
      <vt:lpstr>REGENSBURG </vt:lpstr>
      <vt:lpstr>REGENSBURG</vt:lpstr>
      <vt:lpstr>REGENSBURG</vt:lpstr>
      <vt:lpstr>REGENSBURG</vt:lpstr>
      <vt:lpstr>Prezentace aplikace PowerPoint</vt:lpstr>
      <vt:lpstr>REGENSBURG</vt:lpstr>
      <vt:lpstr>REGENSBURG</vt:lpstr>
      <vt:lpstr>Prezentace aplikace PowerPoint</vt:lpstr>
      <vt:lpstr>REGENSBURG</vt:lpstr>
    </vt:vector>
  </TitlesOfParts>
  <Company>ssrv.cz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REGENSBURG</dc:title>
  <dc:creator>Věra Davidová</dc:creator>
  <cp:lastModifiedBy>Věra Davidová</cp:lastModifiedBy>
  <cp:revision>13</cp:revision>
  <dcterms:created xsi:type="dcterms:W3CDTF">2019-03-13T14:03:58Z</dcterms:created>
  <dcterms:modified xsi:type="dcterms:W3CDTF">2019-03-21T09:15:46Z</dcterms:modified>
</cp:coreProperties>
</file>